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21"/>
  </p:notesMasterIdLst>
  <p:handoutMasterIdLst>
    <p:handoutMasterId r:id="rId22"/>
  </p:handoutMasterIdLst>
  <p:sldIdLst>
    <p:sldId id="256" r:id="rId5"/>
    <p:sldId id="337" r:id="rId6"/>
    <p:sldId id="338" r:id="rId7"/>
    <p:sldId id="339" r:id="rId8"/>
    <p:sldId id="358" r:id="rId9"/>
    <p:sldId id="341" r:id="rId10"/>
    <p:sldId id="342" r:id="rId11"/>
    <p:sldId id="345" r:id="rId12"/>
    <p:sldId id="346" r:id="rId13"/>
    <p:sldId id="356" r:id="rId14"/>
    <p:sldId id="344" r:id="rId15"/>
    <p:sldId id="357" r:id="rId16"/>
    <p:sldId id="352" r:id="rId17"/>
    <p:sldId id="347" r:id="rId18"/>
    <p:sldId id="359" r:id="rId19"/>
    <p:sldId id="35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93725" autoAdjust="0"/>
  </p:normalViewPr>
  <p:slideViewPr>
    <p:cSldViewPr snapToGrid="0">
      <p:cViewPr varScale="1">
        <p:scale>
          <a:sx n="104" d="100"/>
          <a:sy n="104" d="100"/>
        </p:scale>
        <p:origin x="150" y="12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8" d="100"/>
          <a:sy n="48" d="100"/>
        </p:scale>
        <p:origin x="183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7C06C4-C5A6-48FB-97F5-B20A44F857E9}" type="datetimeFigureOut">
              <a:rPr lang="en-US" smtClean="0"/>
              <a:t>11/22/2024</a:t>
            </a:fld>
            <a:endParaRPr lang="en-US"/>
          </a:p>
        </p:txBody>
      </p:sp>
      <p:sp>
        <p:nvSpPr>
          <p:cNvPr id="4" name="Footer Placeholder 3">
            <a:extLst>
              <a:ext uri="{FF2B5EF4-FFF2-40B4-BE49-F238E27FC236}">
                <a16:creationId xmlns:a16="http://schemas.microsoft.com/office/drawing/2014/main"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55657-0A12-495F-9FFA-D8F7554E7C39}" type="slidenum">
              <a:rPr lang="en-US" smtClean="0"/>
              <a:t>‹#›</a:t>
            </a:fld>
            <a:endParaRPr lang="en-US"/>
          </a:p>
        </p:txBody>
      </p:sp>
    </p:spTree>
    <p:extLst>
      <p:ext uri="{BB962C8B-B14F-4D97-AF65-F5344CB8AC3E}">
        <p14:creationId xmlns:p14="http://schemas.microsoft.com/office/powerpoint/2010/main" val="1766432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F2B2CC-0155-4E5E-A890-531D58ADF5B2}" type="datetimeFigureOut">
              <a:rPr lang="en-US" smtClean="0"/>
              <a:t>11/22/2024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80FBB-F712-42E7-8C2F-226D98798B3F}" type="slidenum">
              <a:rPr lang="en-US" smtClean="0"/>
              <a:t>‹#›</a:t>
            </a:fld>
            <a:endParaRPr lang="en-US"/>
          </a:p>
        </p:txBody>
      </p:sp>
    </p:spTree>
    <p:extLst>
      <p:ext uri="{BB962C8B-B14F-4D97-AF65-F5344CB8AC3E}">
        <p14:creationId xmlns:p14="http://schemas.microsoft.com/office/powerpoint/2010/main" val="256715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FB0C32-F044-4939-92E4-8BA39B7A391A}"/>
              </a:ext>
              <a:ext uri="{C183D7F6-B498-43B3-948B-1728B52AA6E4}">
                <adec:decorative xmlns:adec="http://schemas.microsoft.com/office/drawing/2017/decorative"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84BE8A-3E34-4967-9E7C-13EC8F6A990A}"/>
              </a:ext>
              <a:ext uri="{C183D7F6-B498-43B3-948B-1728B52AA6E4}">
                <adec:decorative xmlns:adec="http://schemas.microsoft.com/office/drawing/2017/decorative"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9BFF676-EC35-4FFD-8894-CA4F2830700A}"/>
              </a:ext>
              <a:ext uri="{C183D7F6-B498-43B3-948B-1728B52AA6E4}">
                <adec:decorative xmlns:adec="http://schemas.microsoft.com/office/drawing/2017/decorative"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32DA1557-E095-4C82-B659-3AF550080BB1}"/>
              </a:ext>
              <a:ext uri="{C183D7F6-B498-43B3-948B-1728B52AA6E4}">
                <adec:decorative xmlns:adec="http://schemas.microsoft.com/office/drawing/2017/decorative"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9F34E5EF-94D7-4AE0-BDD1-81A3ECDE614C}"/>
              </a:ext>
              <a:ext uri="{C183D7F6-B498-43B3-948B-1728B52AA6E4}">
                <adec:decorative xmlns:adec="http://schemas.microsoft.com/office/drawing/2017/decorative"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829E57E-3199-4AAA-B2D5-F93264FDA0B5}"/>
              </a:ext>
              <a:ext uri="{C183D7F6-B498-43B3-948B-1728B52AA6E4}">
                <adec:decorative xmlns:adec="http://schemas.microsoft.com/office/drawing/2017/decorative"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Tag=CustomerPhoto&#10;Crop=1&#10;Align=N/A">
            <a:extLst>
              <a:ext uri="{FF2B5EF4-FFF2-40B4-BE49-F238E27FC236}">
                <a16:creationId xmlns:a16="http://schemas.microsoft.com/office/drawing/2014/main" id="{8A791822-0971-4E61-A5E4-9AAD258F58E3}"/>
              </a:ext>
            </a:extLst>
          </p:cNvPr>
          <p:cNvPicPr>
            <a:picLocks/>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8" y="-663"/>
            <a:ext cx="12188952" cy="6858000"/>
          </a:xfrm>
          <a:prstGeom prst="rect">
            <a:avLst/>
          </a:prstGeom>
        </p:spPr>
      </p:pic>
      <p:sp>
        <p:nvSpPr>
          <p:cNvPr id="18" name="Title 1">
            <a:extLst>
              <a:ext uri="{FF2B5EF4-FFF2-40B4-BE49-F238E27FC236}">
                <a16:creationId xmlns:a16="http://schemas.microsoft.com/office/drawing/2014/main" id="{B86D7D99-F789-4EDA-861D-B6B994F05F1D}"/>
              </a:ext>
            </a:extLst>
          </p:cNvPr>
          <p:cNvSpPr>
            <a:spLocks noGrp="1"/>
          </p:cNvSpPr>
          <p:nvPr>
            <p:ph type="ctrTitle"/>
          </p:nvPr>
        </p:nvSpPr>
        <p:spPr>
          <a:xfrm>
            <a:off x="1527050" y="1121700"/>
            <a:ext cx="9144000" cy="2387600"/>
          </a:xfrm>
        </p:spPr>
        <p:txBody>
          <a:bodyPr/>
          <a:lstStyle>
            <a:lvl1pPr algn="ctr">
              <a:defRPr>
                <a:solidFill>
                  <a:schemeClr val="bg1"/>
                </a:solidFill>
              </a:defRPr>
            </a:lvl1pPr>
          </a:lstStyle>
          <a:p>
            <a:r>
              <a:rPr lang="en-US">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rPr>
              <a:t>Click to edit Master title style</a:t>
            </a:r>
            <a:endParaRPr lang="en-US" dirty="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endParaRPr>
          </a:p>
        </p:txBody>
      </p:sp>
      <p:sp>
        <p:nvSpPr>
          <p:cNvPr id="20" name="Text Placeholder 12">
            <a:extLst>
              <a:ext uri="{FF2B5EF4-FFF2-40B4-BE49-F238E27FC236}">
                <a16:creationId xmlns:a16="http://schemas.microsoft.com/office/drawing/2014/main" id="{2B39487B-EA73-4D7B-93AA-D63B49F4DA7F}"/>
              </a:ext>
            </a:extLst>
          </p:cNvPr>
          <p:cNvSpPr>
            <a:spLocks noGrp="1"/>
          </p:cNvSpPr>
          <p:nvPr>
            <p:ph type="body" sz="quarter" idx="15"/>
          </p:nvPr>
        </p:nvSpPr>
        <p:spPr>
          <a:xfrm>
            <a:off x="1527050" y="3600450"/>
            <a:ext cx="9144000" cy="2451100"/>
          </a:xfrm>
        </p:spPr>
        <p:txBody>
          <a:bodyPr>
            <a:normAutofit/>
          </a:bodyPr>
          <a:lstStyle>
            <a:lvl1pPr marL="0" indent="0" algn="ctr">
              <a:buNone/>
              <a:defRPr sz="2800">
                <a:solidFill>
                  <a:schemeClr val="bg1"/>
                </a:solidFill>
                <a:effectLst/>
                <a:latin typeface="+mn-lt"/>
              </a:defRPr>
            </a:lvl1pPr>
          </a:lstStyle>
          <a:p>
            <a:pPr lvl="0"/>
            <a:r>
              <a:rPr lang="en-US"/>
              <a:t>Click to edit Master text styles</a:t>
            </a:r>
          </a:p>
        </p:txBody>
      </p:sp>
    </p:spTree>
    <p:extLst>
      <p:ext uri="{BB962C8B-B14F-4D97-AF65-F5344CB8AC3E}">
        <p14:creationId xmlns:p14="http://schemas.microsoft.com/office/powerpoint/2010/main" val="115554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3F98AFCE-98D2-46C5-82A8-E45659B1769D}"/>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ame 11">
            <a:extLst>
              <a:ext uri="{FF2B5EF4-FFF2-40B4-BE49-F238E27FC236}">
                <a16:creationId xmlns:a16="http://schemas.microsoft.com/office/drawing/2014/main" id="{F69999FB-8585-40F0-990C-6A0BAD1C8081}"/>
              </a:ext>
              <a:ext uri="{C183D7F6-B498-43B3-948B-1728B52AA6E4}">
                <adec:decorative xmlns:adec="http://schemas.microsoft.com/office/drawing/2017/decorative"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768738E-7449-46C1-B7D3-844FE2BA7D35}"/>
              </a:ext>
            </a:extLst>
          </p:cNvPr>
          <p:cNvSpPr>
            <a:spLocks noGrp="1"/>
          </p:cNvSpPr>
          <p:nvPr>
            <p:ph type="title"/>
          </p:nvPr>
        </p:nvSpPr>
        <p:spPr>
          <a:xfrm>
            <a:off x="838200" y="914399"/>
            <a:ext cx="5992550" cy="2827422"/>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B0FF04F9-E792-4C19-9FD5-44800CEB2E89}"/>
              </a:ext>
            </a:extLst>
          </p:cNvPr>
          <p:cNvSpPr>
            <a:spLocks noGrp="1"/>
          </p:cNvSpPr>
          <p:nvPr>
            <p:ph idx="1"/>
          </p:nvPr>
        </p:nvSpPr>
        <p:spPr>
          <a:xfrm>
            <a:off x="6976085" y="914400"/>
            <a:ext cx="4377714" cy="2827422"/>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14" name="Picture Placeholder 13">
            <a:extLst>
              <a:ext uri="{FF2B5EF4-FFF2-40B4-BE49-F238E27FC236}">
                <a16:creationId xmlns:a16="http://schemas.microsoft.com/office/drawing/2014/main" id="{5F2F9DF6-DFB9-44A8-B629-57F58893AD21}"/>
              </a:ext>
            </a:extLst>
          </p:cNvPr>
          <p:cNvSpPr>
            <a:spLocks noGrp="1"/>
          </p:cNvSpPr>
          <p:nvPr>
            <p:ph type="pic" sz="quarter" idx="13"/>
          </p:nvPr>
        </p:nvSpPr>
        <p:spPr>
          <a:xfrm>
            <a:off x="490538" y="4059936"/>
            <a:ext cx="2807208" cy="2322576"/>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927BC207-43FE-4B6A-AEBE-875B69CF9761}"/>
              </a:ext>
            </a:extLst>
          </p:cNvPr>
          <p:cNvSpPr>
            <a:spLocks noGrp="1"/>
          </p:cNvSpPr>
          <p:nvPr>
            <p:ph type="pic" sz="quarter" idx="14"/>
          </p:nvPr>
        </p:nvSpPr>
        <p:spPr>
          <a:xfrm>
            <a:off x="3291840" y="4059936"/>
            <a:ext cx="2807208" cy="2322576"/>
          </a:xfrm>
          <a:solidFill>
            <a:schemeClr val="accent6"/>
          </a:solidFill>
        </p:spPr>
        <p:txBody>
          <a:bodyPr/>
          <a:lstStyle/>
          <a:p>
            <a:r>
              <a:rPr lang="en-US"/>
              <a:t>Click icon to add picture</a:t>
            </a:r>
          </a:p>
        </p:txBody>
      </p:sp>
      <p:sp>
        <p:nvSpPr>
          <p:cNvPr id="16" name="Picture Placeholder 13">
            <a:extLst>
              <a:ext uri="{FF2B5EF4-FFF2-40B4-BE49-F238E27FC236}">
                <a16:creationId xmlns:a16="http://schemas.microsoft.com/office/drawing/2014/main" id="{EBBF5499-9A70-4846-B98E-316EC17F9FCD}"/>
              </a:ext>
            </a:extLst>
          </p:cNvPr>
          <p:cNvSpPr>
            <a:spLocks noGrp="1"/>
          </p:cNvSpPr>
          <p:nvPr>
            <p:ph type="pic" sz="quarter" idx="15"/>
          </p:nvPr>
        </p:nvSpPr>
        <p:spPr>
          <a:xfrm>
            <a:off x="6099048" y="4059936"/>
            <a:ext cx="2807208" cy="2322576"/>
          </a:xfrm>
          <a:solidFill>
            <a:schemeClr val="accent6"/>
          </a:solidFill>
        </p:spPr>
        <p:txBody>
          <a:bodyPr/>
          <a:lstStyle/>
          <a:p>
            <a:r>
              <a:rPr lang="en-US"/>
              <a:t>Click icon to add picture</a:t>
            </a:r>
          </a:p>
        </p:txBody>
      </p:sp>
      <p:sp>
        <p:nvSpPr>
          <p:cNvPr id="17" name="Picture Placeholder 13">
            <a:extLst>
              <a:ext uri="{FF2B5EF4-FFF2-40B4-BE49-F238E27FC236}">
                <a16:creationId xmlns:a16="http://schemas.microsoft.com/office/drawing/2014/main" id="{C7A79F30-D473-48F6-9AC2-286C7B70F3ED}"/>
              </a:ext>
            </a:extLst>
          </p:cNvPr>
          <p:cNvSpPr>
            <a:spLocks noGrp="1"/>
          </p:cNvSpPr>
          <p:nvPr>
            <p:ph type="pic" sz="quarter" idx="16"/>
          </p:nvPr>
        </p:nvSpPr>
        <p:spPr>
          <a:xfrm>
            <a:off x="8906256" y="4059936"/>
            <a:ext cx="2807208" cy="2322576"/>
          </a:xfrm>
          <a:solidFill>
            <a:schemeClr val="accent6"/>
          </a:solidFill>
        </p:spPr>
        <p:txBody>
          <a:bodyPr/>
          <a:lstStyle/>
          <a:p>
            <a:r>
              <a:rPr lang="en-US"/>
              <a:t>Click icon to add picture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0991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910AFBC-7932-43F4-ABEA-C89B2698634B}"/>
              </a:ext>
            </a:extLst>
          </p:cNvPr>
          <p:cNvSpPr>
            <a:spLocks noGrp="1"/>
          </p:cNvSpPr>
          <p:nvPr>
            <p:ph type="title"/>
          </p:nvPr>
        </p:nvSpPr>
        <p:spPr>
          <a:xfrm>
            <a:off x="841249" y="857251"/>
            <a:ext cx="5914937"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7" name="Content Placeholder 2">
            <a:extLst>
              <a:ext uri="{FF2B5EF4-FFF2-40B4-BE49-F238E27FC236}">
                <a16:creationId xmlns:a16="http://schemas.microsoft.com/office/drawing/2014/main" id="{1178A42D-5ED2-4AB6-BE4B-4109074320DF}"/>
              </a:ext>
            </a:extLst>
          </p:cNvPr>
          <p:cNvSpPr>
            <a:spLocks noGrp="1"/>
          </p:cNvSpPr>
          <p:nvPr>
            <p:ph idx="1"/>
          </p:nvPr>
        </p:nvSpPr>
        <p:spPr>
          <a:xfrm>
            <a:off x="841248" y="3190875"/>
            <a:ext cx="5914938" cy="2986087"/>
          </a:xfrm>
        </p:spPr>
        <p:txBody>
          <a:bodyPr>
            <a:noAutofit/>
          </a:bodyPr>
          <a:lstStyle>
            <a:lvl1pPr marL="0" indent="0">
              <a:lnSpc>
                <a:spcPct val="100000"/>
              </a:lnSpc>
              <a:buNone/>
              <a:defRPr sz="2000"/>
            </a:lvl1pPr>
          </a:lstStyle>
          <a:p>
            <a:pPr marL="228600" lvl="0" indent="-228600"/>
            <a:r>
              <a:rPr lang="en-US" sz="1800">
                <a:solidFill>
                  <a:schemeClr val="tx2">
                    <a:alpha val="60000"/>
                  </a:schemeClr>
                </a:solidFill>
              </a:rPr>
              <a:t>Click to edit Master text styles</a:t>
            </a:r>
          </a:p>
        </p:txBody>
      </p:sp>
      <p:sp>
        <p:nvSpPr>
          <p:cNvPr id="29" name="Date Placeholder 1">
            <a:extLst>
              <a:ext uri="{FF2B5EF4-FFF2-40B4-BE49-F238E27FC236}">
                <a16:creationId xmlns:a16="http://schemas.microsoft.com/office/drawing/2014/main" id="{4D9A7D07-2BA3-438D-972B-EA578370D50F}"/>
              </a:ext>
            </a:extLst>
          </p:cNvPr>
          <p:cNvSpPr>
            <a:spLocks noGrp="1"/>
          </p:cNvSpPr>
          <p:nvPr>
            <p:ph type="dt" sz="half" idx="10"/>
          </p:nvPr>
        </p:nvSpPr>
        <p:spPr>
          <a:xfrm>
            <a:off x="838200" y="6429375"/>
            <a:ext cx="2743200" cy="365125"/>
          </a:xfrm>
        </p:spPr>
        <p:txBody>
          <a:bodyPr/>
          <a:lstStyle>
            <a:lvl1pPr>
              <a:defRPr>
                <a:solidFill>
                  <a:schemeClr val="tx2">
                    <a:alpha val="60000"/>
                  </a:schemeClr>
                </a:solidFill>
              </a:defRPr>
            </a:lvl1pPr>
          </a:lstStyle>
          <a:p>
            <a:r>
              <a:rPr lang="en-US"/>
              <a:t>3/1/20XX</a:t>
            </a:r>
          </a:p>
        </p:txBody>
      </p:sp>
      <p:sp>
        <p:nvSpPr>
          <p:cNvPr id="24" name="Picture Placeholder 23">
            <a:extLst>
              <a:ext uri="{FF2B5EF4-FFF2-40B4-BE49-F238E27FC236}">
                <a16:creationId xmlns:a16="http://schemas.microsoft.com/office/drawing/2014/main" id="{C8720583-BC84-48EB-85BC-AE71214A30A5}"/>
              </a:ext>
            </a:extLst>
          </p:cNvPr>
          <p:cNvSpPr>
            <a:spLocks noGrp="1"/>
          </p:cNvSpPr>
          <p:nvPr>
            <p:ph type="pic" sz="quarter" idx="13"/>
          </p:nvPr>
        </p:nvSpPr>
        <p:spPr>
          <a:xfrm>
            <a:off x="7589520" y="0"/>
            <a:ext cx="4599432" cy="2286000"/>
          </a:xfrm>
          <a:solidFill>
            <a:schemeClr val="accent6"/>
          </a:solidFill>
        </p:spPr>
        <p:txBody>
          <a:bodyPr/>
          <a:lstStyle/>
          <a:p>
            <a:r>
              <a:rPr lang="en-US"/>
              <a:t>Click icon to add picture</a:t>
            </a:r>
            <a:endParaRPr lang="en-US" dirty="0"/>
          </a:p>
        </p:txBody>
      </p:sp>
      <p:sp>
        <p:nvSpPr>
          <p:cNvPr id="25" name="Picture Placeholder 23">
            <a:extLst>
              <a:ext uri="{FF2B5EF4-FFF2-40B4-BE49-F238E27FC236}">
                <a16:creationId xmlns:a16="http://schemas.microsoft.com/office/drawing/2014/main" id="{C3F0A5CD-C47A-4CDF-BE99-75F3A81B18FB}"/>
              </a:ext>
            </a:extLst>
          </p:cNvPr>
          <p:cNvSpPr>
            <a:spLocks noGrp="1"/>
          </p:cNvSpPr>
          <p:nvPr>
            <p:ph type="pic" sz="quarter" idx="14"/>
          </p:nvPr>
        </p:nvSpPr>
        <p:spPr>
          <a:xfrm>
            <a:off x="7589520" y="2286000"/>
            <a:ext cx="4599432" cy="2286000"/>
          </a:xfrm>
          <a:solidFill>
            <a:schemeClr val="accent6"/>
          </a:solidFill>
        </p:spPr>
        <p:txBody>
          <a:bodyPr/>
          <a:lstStyle/>
          <a:p>
            <a:r>
              <a:rPr lang="en-US"/>
              <a:t>Click icon to add picture</a:t>
            </a:r>
            <a:endParaRPr lang="en-US" dirty="0"/>
          </a:p>
        </p:txBody>
      </p:sp>
      <p:sp>
        <p:nvSpPr>
          <p:cNvPr id="26" name="Picture Placeholder 23">
            <a:extLst>
              <a:ext uri="{FF2B5EF4-FFF2-40B4-BE49-F238E27FC236}">
                <a16:creationId xmlns:a16="http://schemas.microsoft.com/office/drawing/2014/main" id="{7329454B-9275-4E86-B32E-91C0DB62AA71}"/>
              </a:ext>
            </a:extLst>
          </p:cNvPr>
          <p:cNvSpPr>
            <a:spLocks noGrp="1"/>
          </p:cNvSpPr>
          <p:nvPr>
            <p:ph type="pic" sz="quarter" idx="15"/>
          </p:nvPr>
        </p:nvSpPr>
        <p:spPr>
          <a:xfrm>
            <a:off x="7589520" y="4572000"/>
            <a:ext cx="4599432" cy="2286000"/>
          </a:xfrm>
          <a:solidFill>
            <a:schemeClr val="accent6"/>
          </a:solidFill>
        </p:spPr>
        <p:txBody>
          <a:bodyPr/>
          <a:lstStyle/>
          <a:p>
            <a:r>
              <a:rPr lang="en-US"/>
              <a:t>Click icon to add picture</a:t>
            </a:r>
            <a:endParaRPr lang="en-US" dirty="0"/>
          </a:p>
        </p:txBody>
      </p:sp>
      <p:sp>
        <p:nvSpPr>
          <p:cNvPr id="30" name="Footer Placeholder 2">
            <a:extLst>
              <a:ext uri="{FF2B5EF4-FFF2-40B4-BE49-F238E27FC236}">
                <a16:creationId xmlns:a16="http://schemas.microsoft.com/office/drawing/2014/main" id="{21E9E1BF-D594-4F96-8DBE-5A8DD51D3B58}"/>
              </a:ext>
            </a:extLst>
          </p:cNvPr>
          <p:cNvSpPr>
            <a:spLocks noGrp="1"/>
          </p:cNvSpPr>
          <p:nvPr>
            <p:ph type="ftr" sz="quarter" idx="11"/>
          </p:nvPr>
        </p:nvSpPr>
        <p:spPr>
          <a:xfrm>
            <a:off x="4038600" y="6429375"/>
            <a:ext cx="4114800" cy="365125"/>
          </a:xfrm>
        </p:spPr>
        <p:txBody>
          <a:bodyPr/>
          <a:lstStyle>
            <a:lvl1pPr algn="l">
              <a:defRPr>
                <a:solidFill>
                  <a:schemeClr val="tx2">
                    <a:alpha val="60000"/>
                  </a:schemeClr>
                </a:solidFill>
              </a:defRPr>
            </a:lvl1pPr>
          </a:lstStyle>
          <a:p>
            <a:r>
              <a:rPr lang="en-US"/>
              <a:t>SAMPLE FOOTER TEXT</a:t>
            </a:r>
            <a:endParaRPr lang="en-US" dirty="0"/>
          </a:p>
        </p:txBody>
      </p:sp>
      <p:sp>
        <p:nvSpPr>
          <p:cNvPr id="31" name="Slide Number Placeholder 3">
            <a:extLst>
              <a:ext uri="{FF2B5EF4-FFF2-40B4-BE49-F238E27FC236}">
                <a16:creationId xmlns:a16="http://schemas.microsoft.com/office/drawing/2014/main" id="{C30FDEF8-F3F3-42D5-9EE1-EDDF18B35377}"/>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79179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BE04ED02-B678-4D1E-BEDA-7E28F9038DF5}"/>
              </a:ext>
              <a:ext uri="{C183D7F6-B498-43B3-948B-1728B52AA6E4}">
                <adec:decorative xmlns:adec="http://schemas.microsoft.com/office/drawing/2017/decorative"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E2C5A2-B8B2-47C5-8E1B-3A97E2C9BB13}"/>
              </a:ext>
              <a:ext uri="{C183D7F6-B498-43B3-948B-1728B52AA6E4}">
                <adec:decorative xmlns:adec="http://schemas.microsoft.com/office/drawing/2017/decorative"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3FD8455-A2E1-40B3-B6C4-36070AF58F78}"/>
              </a:ext>
              <a:ext uri="{C183D7F6-B498-43B3-948B-1728B52AA6E4}">
                <adec:decorative xmlns:adec="http://schemas.microsoft.com/office/drawing/2017/decorative"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Freeform: Shape 7">
            <a:extLst>
              <a:ext uri="{FF2B5EF4-FFF2-40B4-BE49-F238E27FC236}">
                <a16:creationId xmlns:a16="http://schemas.microsoft.com/office/drawing/2014/main" id="{0F53BE70-C6B1-407C-9333-7251BDC77A9E}"/>
              </a:ext>
              <a:ext uri="{C183D7F6-B498-43B3-948B-1728B52AA6E4}">
                <adec:decorative xmlns:adec="http://schemas.microsoft.com/office/drawing/2017/decorative"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ame 8">
            <a:extLst>
              <a:ext uri="{FF2B5EF4-FFF2-40B4-BE49-F238E27FC236}">
                <a16:creationId xmlns:a16="http://schemas.microsoft.com/office/drawing/2014/main" id="{05864DDE-75C0-4BE6-93FF-A960706ADEC3}"/>
              </a:ext>
              <a:ext uri="{C183D7F6-B498-43B3-948B-1728B52AA6E4}">
                <adec:decorative xmlns:adec="http://schemas.microsoft.com/office/drawing/2017/decorative"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itle 1">
            <a:extLst>
              <a:ext uri="{FF2B5EF4-FFF2-40B4-BE49-F238E27FC236}">
                <a16:creationId xmlns:a16="http://schemas.microsoft.com/office/drawing/2014/main" id="{1BC3FA0F-EAE5-4DCE-ACFF-9AD00ED39FCF}"/>
              </a:ext>
            </a:extLst>
          </p:cNvPr>
          <p:cNvSpPr>
            <a:spLocks noGrp="1"/>
          </p:cNvSpPr>
          <p:nvPr>
            <p:ph type="ctrTitle"/>
          </p:nvPr>
        </p:nvSpPr>
        <p:spPr>
          <a:xfrm>
            <a:off x="847477" y="1131641"/>
            <a:ext cx="5322618" cy="2387600"/>
          </a:xfrm>
        </p:spPr>
        <p:txBody>
          <a:bodyPr/>
          <a:lstStyle>
            <a:lvl1pPr>
              <a:defRPr>
                <a:solidFill>
                  <a:schemeClr val="bg1"/>
                </a:solidFill>
              </a:defRPr>
            </a:lvl1pPr>
          </a:lstStyle>
          <a:p>
            <a:pPr algn="l"/>
            <a:r>
              <a:rPr lang="en-US">
                <a:solidFill>
                  <a:srgbClr val="FFFFFF"/>
                </a:solidFill>
                <a:ea typeface="Cambria" panose="02040503050406030204" pitchFamily="18" charset="0"/>
                <a:cs typeface="Sabon Next LT" panose="020B0502040204020203" pitchFamily="2" charset="0"/>
              </a:rPr>
              <a:t>Click to edit Master title style</a:t>
            </a:r>
            <a:endParaRPr lang="en-US" dirty="0">
              <a:solidFill>
                <a:srgbClr val="FFFFFF"/>
              </a:solidFill>
              <a:ea typeface="Cambria" panose="02040503050406030204" pitchFamily="18" charset="0"/>
              <a:cs typeface="Sabon Next LT" panose="020B0502040204020203" pitchFamily="2" charset="0"/>
            </a:endParaRPr>
          </a:p>
        </p:txBody>
      </p:sp>
      <p:sp>
        <p:nvSpPr>
          <p:cNvPr id="18" name="Picture Placeholder 17">
            <a:extLst>
              <a:ext uri="{FF2B5EF4-FFF2-40B4-BE49-F238E27FC236}">
                <a16:creationId xmlns:a16="http://schemas.microsoft.com/office/drawing/2014/main" id="{71FA5E0E-BEE1-4976-92B1-61EF64E34371}"/>
              </a:ext>
            </a:extLst>
          </p:cNvPr>
          <p:cNvSpPr>
            <a:spLocks noGrp="1"/>
          </p:cNvSpPr>
          <p:nvPr>
            <p:ph type="pic" sz="quarter" idx="13"/>
          </p:nvPr>
        </p:nvSpPr>
        <p:spPr>
          <a:xfrm>
            <a:off x="6784848" y="905256"/>
            <a:ext cx="4581144" cy="2450592"/>
          </a:xfrm>
          <a:solidFill>
            <a:schemeClr val="accent6"/>
          </a:solidFill>
        </p:spPr>
        <p:txBody>
          <a:bodyPr/>
          <a:lstStyle/>
          <a:p>
            <a:r>
              <a:rPr lang="en-US"/>
              <a:t>Click icon to add picture</a:t>
            </a:r>
            <a:endParaRPr lang="en-US" dirty="0"/>
          </a:p>
        </p:txBody>
      </p:sp>
      <p:sp>
        <p:nvSpPr>
          <p:cNvPr id="20" name="Picture Placeholder 17">
            <a:extLst>
              <a:ext uri="{FF2B5EF4-FFF2-40B4-BE49-F238E27FC236}">
                <a16:creationId xmlns:a16="http://schemas.microsoft.com/office/drawing/2014/main" id="{03379FE8-A6CE-4F5A-BE1A-B2267589BE85}"/>
              </a:ext>
            </a:extLst>
          </p:cNvPr>
          <p:cNvSpPr>
            <a:spLocks noGrp="1"/>
          </p:cNvSpPr>
          <p:nvPr>
            <p:ph type="pic" sz="quarter" idx="14"/>
          </p:nvPr>
        </p:nvSpPr>
        <p:spPr>
          <a:xfrm>
            <a:off x="6784848" y="3520440"/>
            <a:ext cx="4581144" cy="2450592"/>
          </a:xfrm>
          <a:solidFill>
            <a:schemeClr val="accent6"/>
          </a:solidFill>
        </p:spPr>
        <p:txBody>
          <a:bodyPr/>
          <a:lstStyle/>
          <a:p>
            <a:r>
              <a:rPr lang="en-US"/>
              <a:t>Click icon to add picture</a:t>
            </a:r>
            <a:endParaRPr lang="en-US" dirty="0"/>
          </a:p>
        </p:txBody>
      </p:sp>
      <p:sp>
        <p:nvSpPr>
          <p:cNvPr id="13" name="Text Placeholder 12">
            <a:extLst>
              <a:ext uri="{FF2B5EF4-FFF2-40B4-BE49-F238E27FC236}">
                <a16:creationId xmlns:a16="http://schemas.microsoft.com/office/drawing/2014/main" id="{6DD090CA-24E8-46A7-889A-A4FDD00A33E5}"/>
              </a:ext>
            </a:extLst>
          </p:cNvPr>
          <p:cNvSpPr>
            <a:spLocks noGrp="1"/>
          </p:cNvSpPr>
          <p:nvPr>
            <p:ph type="body" sz="quarter" idx="15"/>
          </p:nvPr>
        </p:nvSpPr>
        <p:spPr>
          <a:xfrm>
            <a:off x="838200" y="3600450"/>
            <a:ext cx="5322888" cy="2451100"/>
          </a:xfrm>
        </p:spPr>
        <p:txBody>
          <a:bodyPr>
            <a:normAutofit/>
          </a:bodyPr>
          <a:lstStyle>
            <a:lvl1pPr marL="0" indent="0">
              <a:buNone/>
              <a:defRPr sz="28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235093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able Chart 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0268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3B5BF0-238D-481F-A15B-206D1E2FEDD2}"/>
              </a:ext>
              <a:ext uri="{C183D7F6-B498-43B3-948B-1728B52AA6E4}">
                <adec:decorative xmlns:adec="http://schemas.microsoft.com/office/drawing/2017/decorative"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578E43B-8F1B-4CBD-B09E-5AD9A247E3F8}"/>
              </a:ext>
              <a:ext uri="{C183D7F6-B498-43B3-948B-1728B52AA6E4}">
                <adec:decorative xmlns:adec="http://schemas.microsoft.com/office/drawing/2017/decorative"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ame 13">
            <a:extLst>
              <a:ext uri="{FF2B5EF4-FFF2-40B4-BE49-F238E27FC236}">
                <a16:creationId xmlns:a16="http://schemas.microsoft.com/office/drawing/2014/main" id="{737C17C2-E2A6-4219-AE02-C8EAF943C472}"/>
              </a:ext>
              <a:ext uri="{C183D7F6-B498-43B3-948B-1728B52AA6E4}">
                <adec:decorative xmlns:adec="http://schemas.microsoft.com/office/drawing/2017/decorative"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a:extLst>
              <a:ext uri="{FF2B5EF4-FFF2-40B4-BE49-F238E27FC236}">
                <a16:creationId xmlns:a16="http://schemas.microsoft.com/office/drawing/2014/main" id="{AE7BC3CE-3806-41F3-B4F6-EBB2C3E9EA28}"/>
              </a:ext>
            </a:extLst>
          </p:cNvPr>
          <p:cNvSpPr>
            <a:spLocks noGrp="1"/>
          </p:cNvSpPr>
          <p:nvPr>
            <p:ph type="pic" sz="quarter" idx="13"/>
          </p:nvPr>
        </p:nvSpPr>
        <p:spPr>
          <a:xfrm>
            <a:off x="6096" y="484632"/>
            <a:ext cx="12179808" cy="5907024"/>
          </a:xfrm>
          <a:solidFill>
            <a:schemeClr val="accent6"/>
          </a:solidFill>
        </p:spPr>
        <p:txBody>
          <a:bodyPr/>
          <a:lstStyle/>
          <a:p>
            <a:r>
              <a:rPr lang="en-US"/>
              <a:t>Click icon to add picture</a:t>
            </a:r>
            <a:endParaRPr lang="en-US" dirty="0"/>
          </a:p>
        </p:txBody>
      </p:sp>
      <p:sp>
        <p:nvSpPr>
          <p:cNvPr id="6" name="Title 5">
            <a:extLst>
              <a:ext uri="{FF2B5EF4-FFF2-40B4-BE49-F238E27FC236}">
                <a16:creationId xmlns:a16="http://schemas.microsoft.com/office/drawing/2014/main" id="{FDC036CF-E92D-4E80-8E6B-1B06EDDFD7CF}"/>
              </a:ext>
            </a:extLst>
          </p:cNvPr>
          <p:cNvSpPr>
            <a:spLocks noGrp="1"/>
          </p:cNvSpPr>
          <p:nvPr>
            <p:ph type="title"/>
          </p:nvPr>
        </p:nvSpPr>
        <p:spPr>
          <a:xfrm>
            <a:off x="838200" y="1271016"/>
            <a:ext cx="4800600" cy="3749040"/>
          </a:xfrm>
        </p:spPr>
        <p:txBody>
          <a:bodyPr anchor="b" anchorCtr="0"/>
          <a:lstStyle>
            <a:lvl1pPr>
              <a:defRPr>
                <a:solidFill>
                  <a:schemeClr val="bg1"/>
                </a:solidFill>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26" name="Text Placeholder 25">
            <a:extLst>
              <a:ext uri="{FF2B5EF4-FFF2-40B4-BE49-F238E27FC236}">
                <a16:creationId xmlns:a16="http://schemas.microsoft.com/office/drawing/2014/main" id="{BADCFE1B-ABA2-4B11-B7DE-02CE383D6F22}"/>
              </a:ext>
            </a:extLst>
          </p:cNvPr>
          <p:cNvSpPr>
            <a:spLocks noGrp="1"/>
          </p:cNvSpPr>
          <p:nvPr>
            <p:ph type="body" sz="quarter" idx="15" hasCustomPrompt="1"/>
          </p:nvPr>
        </p:nvSpPr>
        <p:spPr>
          <a:xfrm>
            <a:off x="838200" y="4835779"/>
            <a:ext cx="4800600" cy="1066800"/>
          </a:xfrm>
        </p:spPr>
        <p:txBody>
          <a:bodyPr>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5829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1B84B862-7F1F-4B98-B437-936D8A73A91A}"/>
              </a:ext>
            </a:extLst>
          </p:cNvPr>
          <p:cNvSpPr>
            <a:spLocks noGrp="1"/>
          </p:cNvSpPr>
          <p:nvPr>
            <p:ph type="pic" sz="quarter" idx="13"/>
          </p:nvPr>
        </p:nvSpPr>
        <p:spPr>
          <a:xfrm>
            <a:off x="740664" y="2240280"/>
            <a:ext cx="2286000" cy="2322576"/>
          </a:xfrm>
          <a:solidFill>
            <a:schemeClr val="accent6"/>
          </a:solidFill>
        </p:spPr>
        <p:txBody>
          <a:bodyPr/>
          <a:lstStyle/>
          <a:p>
            <a:r>
              <a:rPr lang="en-US"/>
              <a:t>Click icon to add picture</a:t>
            </a:r>
            <a:endParaRPr lang="en-US" dirty="0"/>
          </a:p>
        </p:txBody>
      </p:sp>
      <p:sp>
        <p:nvSpPr>
          <p:cNvPr id="16" name="Picture Placeholder 14">
            <a:extLst>
              <a:ext uri="{FF2B5EF4-FFF2-40B4-BE49-F238E27FC236}">
                <a16:creationId xmlns:a16="http://schemas.microsoft.com/office/drawing/2014/main" id="{C76B23B2-3605-4292-9F96-F34651B689A7}"/>
              </a:ext>
            </a:extLst>
          </p:cNvPr>
          <p:cNvSpPr>
            <a:spLocks noGrp="1"/>
          </p:cNvSpPr>
          <p:nvPr>
            <p:ph type="pic" sz="quarter" idx="14"/>
          </p:nvPr>
        </p:nvSpPr>
        <p:spPr>
          <a:xfrm>
            <a:off x="3538728" y="2240280"/>
            <a:ext cx="2286000" cy="2322576"/>
          </a:xfrm>
          <a:solidFill>
            <a:schemeClr val="accent6"/>
          </a:solidFill>
        </p:spPr>
        <p:txBody>
          <a:bodyPr/>
          <a:lstStyle/>
          <a:p>
            <a:r>
              <a:rPr lang="en-US"/>
              <a:t>Click icon to add picture</a:t>
            </a:r>
            <a:endParaRPr lang="en-US" dirty="0"/>
          </a:p>
        </p:txBody>
      </p:sp>
      <p:sp>
        <p:nvSpPr>
          <p:cNvPr id="17" name="Picture Placeholder 14">
            <a:extLst>
              <a:ext uri="{FF2B5EF4-FFF2-40B4-BE49-F238E27FC236}">
                <a16:creationId xmlns:a16="http://schemas.microsoft.com/office/drawing/2014/main" id="{AB1E9EC3-2FB6-4E1C-8211-306450FDEE7F}"/>
              </a:ext>
            </a:extLst>
          </p:cNvPr>
          <p:cNvSpPr>
            <a:spLocks noGrp="1"/>
          </p:cNvSpPr>
          <p:nvPr>
            <p:ph type="pic" sz="quarter" idx="15"/>
          </p:nvPr>
        </p:nvSpPr>
        <p:spPr>
          <a:xfrm>
            <a:off x="6345936" y="2267712"/>
            <a:ext cx="2286000" cy="2322576"/>
          </a:xfrm>
          <a:solidFill>
            <a:schemeClr val="accent6"/>
          </a:solidFill>
        </p:spPr>
        <p:txBody>
          <a:bodyPr/>
          <a:lstStyle/>
          <a:p>
            <a:r>
              <a:rPr lang="en-US"/>
              <a:t>Click icon to add picture</a:t>
            </a:r>
            <a:endParaRPr lang="en-US" dirty="0"/>
          </a:p>
        </p:txBody>
      </p:sp>
      <p:sp>
        <p:nvSpPr>
          <p:cNvPr id="18" name="Picture Placeholder 14">
            <a:extLst>
              <a:ext uri="{FF2B5EF4-FFF2-40B4-BE49-F238E27FC236}">
                <a16:creationId xmlns:a16="http://schemas.microsoft.com/office/drawing/2014/main" id="{F3628146-045F-4FBC-A365-3D1D4B3DA6E9}"/>
              </a:ext>
            </a:extLst>
          </p:cNvPr>
          <p:cNvSpPr>
            <a:spLocks noGrp="1"/>
          </p:cNvSpPr>
          <p:nvPr>
            <p:ph type="pic" sz="quarter" idx="16"/>
          </p:nvPr>
        </p:nvSpPr>
        <p:spPr>
          <a:xfrm>
            <a:off x="9153144" y="2267712"/>
            <a:ext cx="2286000" cy="2322576"/>
          </a:xfrm>
          <a:solidFill>
            <a:schemeClr val="accent6"/>
          </a:solidFill>
        </p:spPr>
        <p:txBody>
          <a:bodyPr/>
          <a:lstStyle/>
          <a:p>
            <a:r>
              <a:rPr lang="en-US"/>
              <a:t>Click icon to add picture</a:t>
            </a:r>
            <a:endParaRPr lang="en-US" dirty="0"/>
          </a:p>
        </p:txBody>
      </p:sp>
      <p:sp>
        <p:nvSpPr>
          <p:cNvPr id="20" name="Text Placeholder 19">
            <a:extLst>
              <a:ext uri="{FF2B5EF4-FFF2-40B4-BE49-F238E27FC236}">
                <a16:creationId xmlns:a16="http://schemas.microsoft.com/office/drawing/2014/main" id="{CB50972B-CA23-4B92-987F-EE48ECCFF590}"/>
              </a:ext>
            </a:extLst>
          </p:cNvPr>
          <p:cNvSpPr>
            <a:spLocks noGrp="1"/>
          </p:cNvSpPr>
          <p:nvPr>
            <p:ph type="body" sz="quarter" idx="17" hasCustomPrompt="1"/>
          </p:nvPr>
        </p:nvSpPr>
        <p:spPr>
          <a:xfrm>
            <a:off x="741363"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3" name="Text Placeholder 19">
            <a:extLst>
              <a:ext uri="{FF2B5EF4-FFF2-40B4-BE49-F238E27FC236}">
                <a16:creationId xmlns:a16="http://schemas.microsoft.com/office/drawing/2014/main" id="{8DE19225-DA72-4A39-8CFD-695BFBB93E6D}"/>
              </a:ext>
            </a:extLst>
          </p:cNvPr>
          <p:cNvSpPr>
            <a:spLocks noGrp="1"/>
          </p:cNvSpPr>
          <p:nvPr>
            <p:ph type="body" sz="quarter" idx="18" hasCustomPrompt="1"/>
          </p:nvPr>
        </p:nvSpPr>
        <p:spPr>
          <a:xfrm>
            <a:off x="740664"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4" name="Text Placeholder 19">
            <a:extLst>
              <a:ext uri="{FF2B5EF4-FFF2-40B4-BE49-F238E27FC236}">
                <a16:creationId xmlns:a16="http://schemas.microsoft.com/office/drawing/2014/main" id="{E66A7C97-DBB6-4333-B12F-E26C38E6975C}"/>
              </a:ext>
            </a:extLst>
          </p:cNvPr>
          <p:cNvSpPr>
            <a:spLocks noGrp="1"/>
          </p:cNvSpPr>
          <p:nvPr>
            <p:ph type="body" sz="quarter" idx="19" hasCustomPrompt="1"/>
          </p:nvPr>
        </p:nvSpPr>
        <p:spPr>
          <a:xfrm>
            <a:off x="3538728"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5" name="Text Placeholder 19">
            <a:extLst>
              <a:ext uri="{FF2B5EF4-FFF2-40B4-BE49-F238E27FC236}">
                <a16:creationId xmlns:a16="http://schemas.microsoft.com/office/drawing/2014/main" id="{041FA0B5-660E-478A-AF8A-196DBD6AE43A}"/>
              </a:ext>
            </a:extLst>
          </p:cNvPr>
          <p:cNvSpPr>
            <a:spLocks noGrp="1"/>
          </p:cNvSpPr>
          <p:nvPr>
            <p:ph type="body" sz="quarter" idx="20" hasCustomPrompt="1"/>
          </p:nvPr>
        </p:nvSpPr>
        <p:spPr>
          <a:xfrm>
            <a:off x="3538029"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6" name="Text Placeholder 19">
            <a:extLst>
              <a:ext uri="{FF2B5EF4-FFF2-40B4-BE49-F238E27FC236}">
                <a16:creationId xmlns:a16="http://schemas.microsoft.com/office/drawing/2014/main" id="{77C92085-3D01-44E4-BA12-E39F1EA0ACE5}"/>
              </a:ext>
            </a:extLst>
          </p:cNvPr>
          <p:cNvSpPr>
            <a:spLocks noGrp="1"/>
          </p:cNvSpPr>
          <p:nvPr>
            <p:ph type="body" sz="quarter" idx="21" hasCustomPrompt="1"/>
          </p:nvPr>
        </p:nvSpPr>
        <p:spPr>
          <a:xfrm>
            <a:off x="6367973" y="4733544"/>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7" name="Text Placeholder 19">
            <a:extLst>
              <a:ext uri="{FF2B5EF4-FFF2-40B4-BE49-F238E27FC236}">
                <a16:creationId xmlns:a16="http://schemas.microsoft.com/office/drawing/2014/main" id="{35DA97BC-7224-440A-A227-8F4A1018043A}"/>
              </a:ext>
            </a:extLst>
          </p:cNvPr>
          <p:cNvSpPr>
            <a:spLocks noGrp="1"/>
          </p:cNvSpPr>
          <p:nvPr>
            <p:ph type="body" sz="quarter" idx="22" hasCustomPrompt="1"/>
          </p:nvPr>
        </p:nvSpPr>
        <p:spPr>
          <a:xfrm>
            <a:off x="6367274" y="5342763"/>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8" name="Text Placeholder 19">
            <a:extLst>
              <a:ext uri="{FF2B5EF4-FFF2-40B4-BE49-F238E27FC236}">
                <a16:creationId xmlns:a16="http://schemas.microsoft.com/office/drawing/2014/main" id="{C236524B-4724-42FA-A2B2-33566478FD42}"/>
              </a:ext>
            </a:extLst>
          </p:cNvPr>
          <p:cNvSpPr>
            <a:spLocks noGrp="1"/>
          </p:cNvSpPr>
          <p:nvPr>
            <p:ph type="body" sz="quarter" idx="23" hasCustomPrompt="1"/>
          </p:nvPr>
        </p:nvSpPr>
        <p:spPr>
          <a:xfrm>
            <a:off x="9164639" y="4737100"/>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9" name="Text Placeholder 19">
            <a:extLst>
              <a:ext uri="{FF2B5EF4-FFF2-40B4-BE49-F238E27FC236}">
                <a16:creationId xmlns:a16="http://schemas.microsoft.com/office/drawing/2014/main" id="{5F7DE4ED-8F4D-465C-86B4-2372AE291F56}"/>
              </a:ext>
            </a:extLst>
          </p:cNvPr>
          <p:cNvSpPr>
            <a:spLocks noGrp="1"/>
          </p:cNvSpPr>
          <p:nvPr>
            <p:ph type="body" sz="quarter" idx="24" hasCustomPrompt="1"/>
          </p:nvPr>
        </p:nvSpPr>
        <p:spPr>
          <a:xfrm>
            <a:off x="9163940" y="5346319"/>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r>
              <a:rPr lang="en-US"/>
              <a:t>3/1/20XX</a:t>
            </a:r>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38045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2 column (comparison slid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5157787" cy="3446463"/>
          </a:xfrm>
          <a:solidFill>
            <a:schemeClr val="bg1"/>
          </a:solidFill>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560320"/>
            <a:ext cx="5183188" cy="3446463"/>
          </a:xfrm>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
        <p:nvSpPr>
          <p:cNvPr id="10" name="Title 9">
            <a:extLst>
              <a:ext uri="{FF2B5EF4-FFF2-40B4-BE49-F238E27FC236}">
                <a16:creationId xmlns:a16="http://schemas.microsoft.com/office/drawing/2014/main" id="{351C83D0-CBAB-4E41-89AB-89FF36D38A0A}"/>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9C302BB0-D231-4195-8083-264C01DF99B8}"/>
              </a:ext>
            </a:extLst>
          </p:cNvPr>
          <p:cNvSpPr>
            <a:spLocks noGrp="1"/>
          </p:cNvSpPr>
          <p:nvPr>
            <p:ph type="body" idx="1"/>
          </p:nvPr>
        </p:nvSpPr>
        <p:spPr>
          <a:xfrm>
            <a:off x="839787" y="2011680"/>
            <a:ext cx="51577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4">
            <a:extLst>
              <a:ext uri="{FF2B5EF4-FFF2-40B4-BE49-F238E27FC236}">
                <a16:creationId xmlns:a16="http://schemas.microsoft.com/office/drawing/2014/main" id="{5B2A70FA-99E0-466C-AC57-33C48353BBDB}"/>
              </a:ext>
            </a:extLst>
          </p:cNvPr>
          <p:cNvSpPr>
            <a:spLocks noGrp="1"/>
          </p:cNvSpPr>
          <p:nvPr>
            <p:ph type="body" sz="quarter" idx="13"/>
          </p:nvPr>
        </p:nvSpPr>
        <p:spPr>
          <a:xfrm>
            <a:off x="6169027" y="2011680"/>
            <a:ext cx="51831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457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85800"/>
            <a:ext cx="10515600" cy="13258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4404360"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4404360"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422881CE-A366-4A3A-AE00-9B14BEFE4A95}"/>
              </a:ext>
            </a:extLst>
          </p:cNvPr>
          <p:cNvSpPr>
            <a:spLocks noGrp="1"/>
          </p:cNvSpPr>
          <p:nvPr>
            <p:ph type="body" sz="quarter" idx="13"/>
          </p:nvPr>
        </p:nvSpPr>
        <p:spPr>
          <a:xfrm>
            <a:off x="7968934"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3CF16E98-73C9-47B5-B88B-9120BEB9F09B}"/>
              </a:ext>
            </a:extLst>
          </p:cNvPr>
          <p:cNvSpPr>
            <a:spLocks noGrp="1"/>
          </p:cNvSpPr>
          <p:nvPr>
            <p:ph sz="quarter" idx="14"/>
          </p:nvPr>
        </p:nvSpPr>
        <p:spPr>
          <a:xfrm>
            <a:off x="7968934"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5887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
        <p:nvSpPr>
          <p:cNvPr id="6" name="Title 1">
            <a:extLst>
              <a:ext uri="{FF2B5EF4-FFF2-40B4-BE49-F238E27FC236}">
                <a16:creationId xmlns:a16="http://schemas.microsoft.com/office/drawing/2014/main" id="{673294AE-7408-47DB-898D-41F8C069B42E}"/>
              </a:ext>
            </a:extLst>
          </p:cNvPr>
          <p:cNvSpPr>
            <a:spLocks noGrp="1"/>
          </p:cNvSpPr>
          <p:nvPr>
            <p:ph type="title"/>
          </p:nvPr>
        </p:nvSpPr>
        <p:spPr>
          <a:xfrm>
            <a:off x="841248" y="857251"/>
            <a:ext cx="6156051"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E973052A-4118-4E04-81F8-A44EC172FE46}"/>
              </a:ext>
            </a:extLst>
          </p:cNvPr>
          <p:cNvSpPr>
            <a:spLocks noGrp="1"/>
          </p:cNvSpPr>
          <p:nvPr>
            <p:ph idx="1"/>
          </p:nvPr>
        </p:nvSpPr>
        <p:spPr>
          <a:xfrm>
            <a:off x="841247" y="3190875"/>
            <a:ext cx="6156052" cy="2986087"/>
          </a:xfrm>
        </p:spPr>
        <p:txBody>
          <a:bodyPr>
            <a:normAutofit/>
          </a:bodyPr>
          <a:lstStyle>
            <a:lvl1pPr marL="0" indent="0">
              <a:buNone/>
              <a:defRPr sz="2200"/>
            </a:lvl1pPr>
          </a:lstStyle>
          <a:p>
            <a:pPr marL="228600" lvl="0" indent="-228600"/>
            <a:r>
              <a:rPr lang="en-US" sz="2000">
                <a:solidFill>
                  <a:schemeClr val="tx2">
                    <a:alpha val="60000"/>
                  </a:schemeClr>
                </a:solidFill>
              </a:rPr>
              <a:t>Click to edit Master text styles</a:t>
            </a:r>
          </a:p>
        </p:txBody>
      </p:sp>
      <p:sp>
        <p:nvSpPr>
          <p:cNvPr id="10" name="Date Placeholder 3">
            <a:extLst>
              <a:ext uri="{FF2B5EF4-FFF2-40B4-BE49-F238E27FC236}">
                <a16:creationId xmlns:a16="http://schemas.microsoft.com/office/drawing/2014/main"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B23B9F-B223-42FC-B961-B8BFC75D2259}" type="datetime1">
              <a:rPr lang="en-US" smtClean="0">
                <a:solidFill>
                  <a:schemeClr val="tx2">
                    <a:alpha val="60000"/>
                  </a:schemeClr>
                </a:solidFill>
              </a:rPr>
              <a:pPr/>
              <a:t>11/22/2024</a:t>
            </a:fld>
            <a:endParaRPr lang="en-US" dirty="0">
              <a:solidFill>
                <a:schemeClr val="tx2">
                  <a:alpha val="60000"/>
                </a:schemeClr>
              </a:solidFill>
            </a:endParaRPr>
          </a:p>
        </p:txBody>
      </p:sp>
      <p:sp>
        <p:nvSpPr>
          <p:cNvPr id="11" name="Footer Placeholder 4">
            <a:extLst>
              <a:ext uri="{FF2B5EF4-FFF2-40B4-BE49-F238E27FC236}">
                <a16:creationId xmlns:a16="http://schemas.microsoft.com/office/drawing/2014/main"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tx2">
                    <a:alpha val="60000"/>
                  </a:schemeClr>
                </a:solidFill>
              </a:rPr>
              <a:t>Sample footer text</a:t>
            </a:r>
            <a:endParaRPr lang="en-US" dirty="0">
              <a:solidFill>
                <a:schemeClr val="tx2">
                  <a:alpha val="60000"/>
                </a:schemeClr>
              </a:solidFill>
            </a:endParaRPr>
          </a:p>
        </p:txBody>
      </p:sp>
      <p:sp>
        <p:nvSpPr>
          <p:cNvPr id="12" name="Slide Number Placeholder 5">
            <a:extLst>
              <a:ext uri="{FF2B5EF4-FFF2-40B4-BE49-F238E27FC236}">
                <a16:creationId xmlns:a16="http://schemas.microsoft.com/office/drawing/2014/main"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844951-7827-47D4-8276-7DDE1FA7D85A}" type="slidenum">
              <a:rPr lang="en-US" smtClean="0">
                <a:solidFill>
                  <a:schemeClr val="tx2">
                    <a:alpha val="60000"/>
                  </a:schemeClr>
                </a:solidFill>
              </a:rPr>
              <a:pPr/>
              <a:t>‹#›</a:t>
            </a:fld>
            <a:endParaRPr lang="en-US" dirty="0">
              <a:solidFill>
                <a:schemeClr val="tx2">
                  <a:alpha val="60000"/>
                </a:schemeClr>
              </a:solidFill>
            </a:endParaRPr>
          </a:p>
        </p:txBody>
      </p:sp>
      <p:sp>
        <p:nvSpPr>
          <p:cNvPr id="14" name="Picture Placeholder 13">
            <a:extLst>
              <a:ext uri="{FF2B5EF4-FFF2-40B4-BE49-F238E27FC236}">
                <a16:creationId xmlns:a16="http://schemas.microsoft.com/office/drawing/2014/main" id="{0E092228-4487-4E3A-AEE3-12DC34A061E2}"/>
              </a:ext>
            </a:extLst>
          </p:cNvPr>
          <p:cNvSpPr>
            <a:spLocks noGrp="1"/>
          </p:cNvSpPr>
          <p:nvPr>
            <p:ph type="pic" sz="quarter" idx="13"/>
          </p:nvPr>
        </p:nvSpPr>
        <p:spPr>
          <a:xfrm>
            <a:off x="7424928" y="484632"/>
            <a:ext cx="4279392" cy="2862072"/>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6AB20921-6E7F-4BD8-9399-D18CABB64B9A}"/>
              </a:ext>
            </a:extLst>
          </p:cNvPr>
          <p:cNvSpPr>
            <a:spLocks noGrp="1"/>
          </p:cNvSpPr>
          <p:nvPr>
            <p:ph type="pic" sz="quarter" idx="14"/>
          </p:nvPr>
        </p:nvSpPr>
        <p:spPr>
          <a:xfrm>
            <a:off x="7424928" y="3511296"/>
            <a:ext cx="4279392" cy="2862072"/>
          </a:xfrm>
          <a:solidFill>
            <a:schemeClr val="accent6"/>
          </a:solidFill>
        </p:spPr>
        <p:txBody>
          <a:bodyPr/>
          <a:lstStyle/>
          <a:p>
            <a:r>
              <a:rPr lang="en-US"/>
              <a:t>Click icon to add picture</a:t>
            </a:r>
          </a:p>
        </p:txBody>
      </p:sp>
    </p:spTree>
    <p:extLst>
      <p:ext uri="{BB962C8B-B14F-4D97-AF65-F5344CB8AC3E}">
        <p14:creationId xmlns:p14="http://schemas.microsoft.com/office/powerpoint/2010/main" val="423043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022B425-A1C3-4DFE-BF49-1B9F96D46B2A}"/>
              </a:ext>
            </a:extLst>
          </p:cNvPr>
          <p:cNvSpPr>
            <a:spLocks noGrp="1"/>
          </p:cNvSpPr>
          <p:nvPr>
            <p:ph type="title"/>
          </p:nvPr>
        </p:nvSpPr>
        <p:spPr>
          <a:xfrm>
            <a:off x="841248" y="3893769"/>
            <a:ext cx="5992550" cy="2319306"/>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4" name="Picture Placeholder 13">
            <a:extLst>
              <a:ext uri="{FF2B5EF4-FFF2-40B4-BE49-F238E27FC236}">
                <a16:creationId xmlns:a16="http://schemas.microsoft.com/office/drawing/2014/main" id="{2AEC60F9-EA79-4A18-B040-024AFB62FD5E}"/>
              </a:ext>
            </a:extLst>
          </p:cNvPr>
          <p:cNvSpPr>
            <a:spLocks noGrp="1"/>
          </p:cNvSpPr>
          <p:nvPr>
            <p:ph type="pic" sz="quarter" idx="13"/>
          </p:nvPr>
        </p:nvSpPr>
        <p:spPr>
          <a:xfrm>
            <a:off x="493776" y="484632"/>
            <a:ext cx="11210544" cy="3191256"/>
          </a:xfrm>
          <a:solidFill>
            <a:schemeClr val="accent6"/>
          </a:solidFill>
        </p:spPr>
        <p:txBody>
          <a:bodyPr/>
          <a:lstStyle/>
          <a:p>
            <a:r>
              <a:rPr lang="en-US"/>
              <a:t>Click icon to add picture</a:t>
            </a:r>
            <a:endParaRPr lang="en-US" dirty="0"/>
          </a:p>
        </p:txBody>
      </p:sp>
      <p:sp>
        <p:nvSpPr>
          <p:cNvPr id="9" name="Content Placeholder 2">
            <a:extLst>
              <a:ext uri="{FF2B5EF4-FFF2-40B4-BE49-F238E27FC236}">
                <a16:creationId xmlns:a16="http://schemas.microsoft.com/office/drawing/2014/main" id="{83B88B7B-A749-40EA-A140-38D1E04EFF4F}"/>
              </a:ext>
            </a:extLst>
          </p:cNvPr>
          <p:cNvSpPr>
            <a:spLocks noGrp="1"/>
          </p:cNvSpPr>
          <p:nvPr>
            <p:ph idx="1"/>
          </p:nvPr>
        </p:nvSpPr>
        <p:spPr>
          <a:xfrm>
            <a:off x="6979133" y="3893770"/>
            <a:ext cx="4377714" cy="2319306"/>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a:xfrm>
            <a:off x="838200" y="6418489"/>
            <a:ext cx="2743200" cy="365125"/>
          </a:xfrm>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76132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352095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939876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9012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0697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r>
              <a:rPr lang="en-US"/>
              <a:t>3/1/20XX</a:t>
            </a:r>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7681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67761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57408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1524"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r>
              <a:rPr lang="en-US"/>
              <a:t>3/1/20XX</a:t>
            </a:r>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solidFill>
                  <a:srgbClr val="FFFFFF"/>
                </a:solidFill>
              </a:rPr>
              <a:t>SAMPLE FOOTER TEXT</a:t>
            </a: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2314514164"/>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9" r:id="rId3"/>
    <p:sldLayoutId id="2147483698" r:id="rId4"/>
    <p:sldLayoutId id="2147483686" r:id="rId5"/>
    <p:sldLayoutId id="2147483700" r:id="rId6"/>
    <p:sldLayoutId id="2147483705" r:id="rId7"/>
    <p:sldLayoutId id="2147483689" r:id="rId8"/>
    <p:sldLayoutId id="2147483704" r:id="rId9"/>
    <p:sldLayoutId id="2147483702" r:id="rId10"/>
    <p:sldLayoutId id="2147483701" r:id="rId11"/>
    <p:sldLayoutId id="2147483703" r:id="rId12"/>
    <p:sldLayoutId id="2147483685" r:id="rId13"/>
    <p:sldLayoutId id="2147483687" r:id="rId14"/>
    <p:sldLayoutId id="2147483688" r:id="rId15"/>
    <p:sldLayoutId id="2147483690" r:id="rId16"/>
    <p:sldLayoutId id="2147483692" r:id="rId17"/>
    <p:sldLayoutId id="2147483693" r:id="rId18"/>
  </p:sldLayoutIdLst>
  <p:hf hdr="0"/>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358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7A22C08F-D7F2-BE06-0BD6-49F40BE39E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D0E10-D23F-8D6C-9030-51F676CFAB85}"/>
              </a:ext>
            </a:extLst>
          </p:cNvPr>
          <p:cNvSpPr>
            <a:spLocks noGrp="1"/>
          </p:cNvSpPr>
          <p:nvPr>
            <p:ph type="title"/>
          </p:nvPr>
        </p:nvSpPr>
        <p:spPr>
          <a:xfrm>
            <a:off x="807026" y="192024"/>
            <a:ext cx="10577945" cy="2322576"/>
          </a:xfrm>
        </p:spPr>
        <p:txBody>
          <a:bodyPr>
            <a:noAutofit/>
          </a:bodyPr>
          <a:lstStyle/>
          <a:p>
            <a:pPr algn="ctr">
              <a:lnSpc>
                <a:spcPct val="100000"/>
              </a:lnSpc>
            </a:pPr>
            <a:r>
              <a:rPr lang="en-US" sz="16600" dirty="0">
                <a:solidFill>
                  <a:schemeClr val="bg1"/>
                </a:solidFill>
              </a:rPr>
              <a:t>Authority</a:t>
            </a:r>
            <a:endParaRPr lang="en-US" sz="9600" dirty="0">
              <a:solidFill>
                <a:schemeClr val="bg1"/>
              </a:solidFill>
            </a:endParaRPr>
          </a:p>
        </p:txBody>
      </p:sp>
      <p:sp>
        <p:nvSpPr>
          <p:cNvPr id="14" name="Content Placeholder 13">
            <a:extLst>
              <a:ext uri="{FF2B5EF4-FFF2-40B4-BE49-F238E27FC236}">
                <a16:creationId xmlns:a16="http://schemas.microsoft.com/office/drawing/2014/main" id="{C3819DC8-2C74-E99E-390B-4FAEC375700D}"/>
              </a:ext>
            </a:extLst>
          </p:cNvPr>
          <p:cNvSpPr>
            <a:spLocks noGrp="1"/>
          </p:cNvSpPr>
          <p:nvPr>
            <p:ph idx="1"/>
          </p:nvPr>
        </p:nvSpPr>
        <p:spPr>
          <a:xfrm>
            <a:off x="1214581" y="2514600"/>
            <a:ext cx="9762838" cy="3877056"/>
          </a:xfrm>
        </p:spPr>
        <p:txBody>
          <a:bodyPr>
            <a:noAutofit/>
          </a:bodyPr>
          <a:lstStyle/>
          <a:p>
            <a:pPr algn="ctr"/>
            <a:r>
              <a:rPr lang="en-US" sz="7200" dirty="0">
                <a:solidFill>
                  <a:prstClr val="white"/>
                </a:solidFill>
                <a:latin typeface="Sabon Next LT"/>
                <a:cs typeface="Angsana New" panose="02020603050405020304" pitchFamily="18" charset="-34"/>
              </a:rPr>
              <a:t>Two Sources:</a:t>
            </a:r>
          </a:p>
          <a:p>
            <a:pPr algn="ctr"/>
            <a:r>
              <a:rPr lang="en-US" sz="7200" dirty="0">
                <a:solidFill>
                  <a:prstClr val="white"/>
                </a:solidFill>
                <a:latin typeface="Sabon Next LT"/>
                <a:cs typeface="Angsana New" panose="02020603050405020304" pitchFamily="18" charset="-34"/>
              </a:rPr>
              <a:t>Matthew 21:25</a:t>
            </a:r>
          </a:p>
          <a:p>
            <a:pPr algn="ctr"/>
            <a:r>
              <a:rPr lang="en-US" sz="7200" dirty="0">
                <a:solidFill>
                  <a:prstClr val="white"/>
                </a:solidFill>
                <a:latin typeface="Sabon Next LT"/>
                <a:cs typeface="Angsana New" panose="02020603050405020304" pitchFamily="18" charset="-34"/>
              </a:rPr>
              <a:t>“Heaven or from Men”</a:t>
            </a:r>
            <a:endParaRPr lang="en-US" sz="8000" dirty="0">
              <a:solidFill>
                <a:prstClr val="white"/>
              </a:solidFill>
              <a:latin typeface="Sabon Next LT"/>
              <a:cs typeface="Angsana New" panose="02020603050405020304" pitchFamily="18" charset="-34"/>
            </a:endParaRPr>
          </a:p>
        </p:txBody>
      </p:sp>
    </p:spTree>
    <p:extLst>
      <p:ext uri="{BB962C8B-B14F-4D97-AF65-F5344CB8AC3E}">
        <p14:creationId xmlns:p14="http://schemas.microsoft.com/office/powerpoint/2010/main" val="197148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1"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1"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1"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p:cTn id="28"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C45E9AA0-C6B6-B901-30E7-15DBABA901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40CC1-A535-E7EE-3226-D98C542C9DA5}"/>
              </a:ext>
            </a:extLst>
          </p:cNvPr>
          <p:cNvSpPr>
            <a:spLocks noGrp="1"/>
          </p:cNvSpPr>
          <p:nvPr>
            <p:ph type="title"/>
          </p:nvPr>
        </p:nvSpPr>
        <p:spPr>
          <a:xfrm>
            <a:off x="807027" y="153976"/>
            <a:ext cx="10577945" cy="1574240"/>
          </a:xfrm>
        </p:spPr>
        <p:txBody>
          <a:bodyPr>
            <a:normAutofit/>
          </a:bodyPr>
          <a:lstStyle/>
          <a:p>
            <a:pPr algn="ctr"/>
            <a:r>
              <a:rPr lang="en-US" sz="5400" dirty="0">
                <a:solidFill>
                  <a:schemeClr val="bg1"/>
                </a:solidFill>
              </a:rPr>
              <a:t>Authority Made Known From Heaven</a:t>
            </a:r>
          </a:p>
        </p:txBody>
      </p:sp>
      <p:sp>
        <p:nvSpPr>
          <p:cNvPr id="14" name="Content Placeholder 13">
            <a:extLst>
              <a:ext uri="{FF2B5EF4-FFF2-40B4-BE49-F238E27FC236}">
                <a16:creationId xmlns:a16="http://schemas.microsoft.com/office/drawing/2014/main" id="{46F7C94D-EF29-2684-4D2B-E303082B0674}"/>
              </a:ext>
            </a:extLst>
          </p:cNvPr>
          <p:cNvSpPr>
            <a:spLocks noGrp="1"/>
          </p:cNvSpPr>
          <p:nvPr>
            <p:ph idx="1"/>
          </p:nvPr>
        </p:nvSpPr>
        <p:spPr>
          <a:xfrm>
            <a:off x="807027" y="1627632"/>
            <a:ext cx="10928465" cy="4809744"/>
          </a:xfrm>
        </p:spPr>
        <p:txBody>
          <a:bodyPr>
            <a:noAutofit/>
          </a:bodyPr>
          <a:lstStyle/>
          <a:p>
            <a:pPr algn="ctr">
              <a:lnSpc>
                <a:spcPct val="100000"/>
              </a:lnSpc>
            </a:pPr>
            <a:r>
              <a:rPr lang="en-US" sz="4000" dirty="0">
                <a:solidFill>
                  <a:prstClr val="white"/>
                </a:solidFill>
                <a:latin typeface="Sabon Next LT"/>
                <a:cs typeface="Angsana New" panose="02020603050405020304" pitchFamily="18" charset="-34"/>
              </a:rPr>
              <a:t>Hebrews 1:2 “has in these last days spoken to us by His Son”</a:t>
            </a:r>
            <a:endParaRPr kumimoji="0" lang="en-US" sz="40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a:p>
            <a:pPr algn="ctr">
              <a:lnSpc>
                <a:spcPct val="100000"/>
              </a:lnSpc>
            </a:pPr>
            <a:r>
              <a:rPr lang="en-US" sz="4000" dirty="0">
                <a:solidFill>
                  <a:prstClr val="white"/>
                </a:solidFill>
                <a:latin typeface="Sabon Next LT"/>
                <a:cs typeface="Angsana New" panose="02020603050405020304" pitchFamily="18" charset="-34"/>
              </a:rPr>
              <a:t>2 Corinthians 5:19,20 “be reconciled to God.” </a:t>
            </a:r>
          </a:p>
          <a:p>
            <a:pPr algn="ctr">
              <a:lnSpc>
                <a:spcPct val="100000"/>
              </a:lnSpc>
            </a:pPr>
            <a:r>
              <a:rPr kumimoji="0" lang="en-US" sz="40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Matthew 18:18 -</a:t>
            </a:r>
            <a:r>
              <a:rPr lang="en-US" sz="4000" dirty="0">
                <a:solidFill>
                  <a:prstClr val="white"/>
                </a:solidFill>
                <a:latin typeface="Sabon Next LT"/>
                <a:cs typeface="Angsana New" panose="02020603050405020304" pitchFamily="18" charset="-34"/>
              </a:rPr>
              <a:t> bound and loosed in heaven</a:t>
            </a:r>
            <a:endParaRPr lang="en-US" sz="4000" baseline="0" dirty="0">
              <a:solidFill>
                <a:prstClr val="white"/>
              </a:solidFill>
              <a:latin typeface="Sabon Next LT"/>
              <a:cs typeface="Angsana New" panose="02020603050405020304" pitchFamily="18" charset="-34"/>
            </a:endParaRPr>
          </a:p>
          <a:p>
            <a:pPr algn="ctr">
              <a:lnSpc>
                <a:spcPct val="100000"/>
              </a:lnSpc>
            </a:pPr>
            <a:r>
              <a:rPr lang="en-US" sz="4000" dirty="0">
                <a:solidFill>
                  <a:prstClr val="white"/>
                </a:solidFill>
                <a:latin typeface="Sabon Next LT"/>
                <a:cs typeface="Angsana New" panose="02020603050405020304" pitchFamily="18" charset="-34"/>
              </a:rPr>
              <a:t>Hebrews 12:25 "speaks from heaven" </a:t>
            </a:r>
          </a:p>
          <a:p>
            <a:pPr algn="ctr">
              <a:lnSpc>
                <a:spcPct val="100000"/>
              </a:lnSpc>
            </a:pPr>
            <a:r>
              <a:rPr kumimoji="0" lang="en-US" sz="40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How The Bible Teaches</a:t>
            </a:r>
            <a:r>
              <a:rPr kumimoji="0" lang="en-US" sz="4000" b="0" i="0" u="none" strike="noStrike" kern="1200" cap="none" spc="0" normalizeH="0" noProof="0" dirty="0">
                <a:ln>
                  <a:noFill/>
                </a:ln>
                <a:solidFill>
                  <a:prstClr val="white"/>
                </a:solidFill>
                <a:effectLst/>
                <a:uLnTx/>
                <a:uFillTx/>
                <a:latin typeface="Sabon Next LT"/>
                <a:cs typeface="Angsana New" panose="02020603050405020304" pitchFamily="18" charset="-34"/>
              </a:rPr>
              <a:t> – With Authority of Scriptures</a:t>
            </a:r>
            <a:endParaRPr kumimoji="0" lang="en-US" sz="40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125788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p:cTn id="28"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3" end="3"/>
                                            </p:txEl>
                                          </p:spTgt>
                                        </p:tgtEl>
                                        <p:attrNameLst>
                                          <p:attrName>style.visibility</p:attrName>
                                        </p:attrNameLst>
                                      </p:cBhvr>
                                      <p:to>
                                        <p:strVal val="visible"/>
                                      </p:to>
                                    </p:set>
                                    <p:anim calcmode="lin" valueType="num">
                                      <p:cBhvr>
                                        <p:cTn id="35"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4" end="4"/>
                                            </p:txEl>
                                          </p:spTgt>
                                        </p:tgtEl>
                                        <p:attrNameLst>
                                          <p:attrName>style.visibility</p:attrName>
                                        </p:attrNameLst>
                                      </p:cBhvr>
                                      <p:to>
                                        <p:strVal val="visible"/>
                                      </p:to>
                                    </p:set>
                                    <p:anim calcmode="lin" valueType="num">
                                      <p:cBhvr>
                                        <p:cTn id="42"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EA86D47B-BCCA-B3DF-2043-15A7C08C5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B69A5-AC55-0F14-0FB9-BC6920F4F4F4}"/>
              </a:ext>
            </a:extLst>
          </p:cNvPr>
          <p:cNvSpPr>
            <a:spLocks noGrp="1"/>
          </p:cNvSpPr>
          <p:nvPr>
            <p:ph type="title"/>
          </p:nvPr>
        </p:nvSpPr>
        <p:spPr>
          <a:xfrm>
            <a:off x="660723" y="2414016"/>
            <a:ext cx="10577945" cy="1444751"/>
          </a:xfrm>
        </p:spPr>
        <p:txBody>
          <a:bodyPr>
            <a:normAutofit/>
          </a:bodyPr>
          <a:lstStyle/>
          <a:p>
            <a:pPr algn="ctr"/>
            <a:r>
              <a:rPr lang="en-US" sz="4800" dirty="0">
                <a:solidFill>
                  <a:schemeClr val="bg1"/>
                </a:solidFill>
              </a:rPr>
              <a:t>Not considering those who deny existence of God</a:t>
            </a:r>
          </a:p>
        </p:txBody>
      </p:sp>
      <p:sp>
        <p:nvSpPr>
          <p:cNvPr id="14" name="Content Placeholder 13">
            <a:extLst>
              <a:ext uri="{FF2B5EF4-FFF2-40B4-BE49-F238E27FC236}">
                <a16:creationId xmlns:a16="http://schemas.microsoft.com/office/drawing/2014/main" id="{2F32A148-5830-FD4B-0424-142F7E1AD461}"/>
              </a:ext>
            </a:extLst>
          </p:cNvPr>
          <p:cNvSpPr>
            <a:spLocks noGrp="1"/>
          </p:cNvSpPr>
          <p:nvPr>
            <p:ph idx="1"/>
          </p:nvPr>
        </p:nvSpPr>
        <p:spPr>
          <a:xfrm>
            <a:off x="1113996" y="109728"/>
            <a:ext cx="9762838" cy="2304288"/>
          </a:xfrm>
        </p:spPr>
        <p:txBody>
          <a:bodyPr>
            <a:noAutofit/>
          </a:bodyPr>
          <a:lstStyle/>
          <a:p>
            <a:pPr algn="ctr">
              <a:lnSpc>
                <a:spcPct val="100000"/>
              </a:lnSpc>
            </a:pPr>
            <a:r>
              <a:rPr kumimoji="0" lang="en-US" sz="7200" b="0" i="0" u="none" strike="noStrike" kern="1200" cap="none" spc="0" normalizeH="0" baseline="0" noProof="0" dirty="0">
                <a:ln>
                  <a:noFill/>
                </a:ln>
                <a:solidFill>
                  <a:prstClr val="white"/>
                </a:solidFill>
                <a:effectLst/>
                <a:uLnTx/>
                <a:uFillTx/>
                <a:latin typeface="Sabon Next LT"/>
                <a:ea typeface="+mn-ea"/>
                <a:cs typeface="Angsana New" panose="02020603050405020304" pitchFamily="18" charset="-34"/>
              </a:rPr>
              <a:t>Attitudes Toward Scriptural</a:t>
            </a:r>
            <a:r>
              <a:rPr kumimoji="0" lang="en-US" sz="7200" b="0" i="0" u="none" strike="noStrike" kern="1200" cap="none" spc="0" normalizeH="0" noProof="0" dirty="0">
                <a:ln>
                  <a:noFill/>
                </a:ln>
                <a:solidFill>
                  <a:prstClr val="white"/>
                </a:solidFill>
                <a:effectLst/>
                <a:uLnTx/>
                <a:uFillTx/>
                <a:latin typeface="Sabon Next LT"/>
                <a:ea typeface="+mn-ea"/>
                <a:cs typeface="Angsana New" panose="02020603050405020304" pitchFamily="18" charset="-34"/>
              </a:rPr>
              <a:t> Authority</a:t>
            </a:r>
            <a:endParaRPr kumimoji="0" lang="en-US" sz="7200" b="0" i="0" u="none" strike="noStrike" kern="1200" cap="none" spc="0" normalizeH="0" baseline="0" noProof="0" dirty="0">
              <a:ln>
                <a:noFill/>
              </a:ln>
              <a:solidFill>
                <a:prstClr val="white"/>
              </a:solidFill>
              <a:effectLst/>
              <a:uLnTx/>
              <a:uFillTx/>
              <a:latin typeface="Sabon Next LT"/>
              <a:ea typeface="+mn-ea"/>
              <a:cs typeface="Angsana New" panose="02020603050405020304" pitchFamily="18" charset="-34"/>
            </a:endParaRPr>
          </a:p>
        </p:txBody>
      </p:sp>
      <p:sp>
        <p:nvSpPr>
          <p:cNvPr id="3" name="TextBox 2">
            <a:extLst>
              <a:ext uri="{FF2B5EF4-FFF2-40B4-BE49-F238E27FC236}">
                <a16:creationId xmlns:a16="http://schemas.microsoft.com/office/drawing/2014/main" id="{E37129B7-F9E1-DCCC-0ADD-DAB959685013}"/>
              </a:ext>
            </a:extLst>
          </p:cNvPr>
          <p:cNvSpPr txBox="1"/>
          <p:nvPr/>
        </p:nvSpPr>
        <p:spPr>
          <a:xfrm>
            <a:off x="886968" y="3685032"/>
            <a:ext cx="10351700" cy="2739211"/>
          </a:xfrm>
          <a:prstGeom prst="rect">
            <a:avLst/>
          </a:prstGeom>
          <a:noFill/>
        </p:spPr>
        <p:txBody>
          <a:bodyPr wrap="square" rtlCol="0">
            <a:spAutoFit/>
          </a:bodyPr>
          <a:lstStyle/>
          <a:p>
            <a:pPr algn="ctr"/>
            <a:r>
              <a:rPr kumimoji="0" lang="en-US" sz="4300" b="0" i="0" u="none" strike="noStrike" kern="1200" cap="none" spc="0" normalizeH="0" baseline="0" noProof="0" dirty="0">
                <a:ln>
                  <a:noFill/>
                </a:ln>
                <a:solidFill>
                  <a:prstClr val="white"/>
                </a:solidFill>
                <a:effectLst/>
                <a:uLnTx/>
                <a:uFillTx/>
                <a:latin typeface="Sabon Next LT"/>
                <a:ea typeface="+mn-ea"/>
                <a:cs typeface="Angsana New" panose="02020603050405020304" pitchFamily="18" charset="-34"/>
              </a:rPr>
              <a:t>Not considering those who reject the</a:t>
            </a:r>
            <a:r>
              <a:rPr kumimoji="0" lang="en-US" sz="4300" b="0" i="0" u="none" strike="noStrike" kern="1200" cap="none" spc="0" normalizeH="0" noProof="0" dirty="0">
                <a:ln>
                  <a:noFill/>
                </a:ln>
                <a:solidFill>
                  <a:prstClr val="white"/>
                </a:solidFill>
                <a:effectLst/>
                <a:uLnTx/>
                <a:uFillTx/>
                <a:latin typeface="Sabon Next LT"/>
                <a:ea typeface="+mn-ea"/>
                <a:cs typeface="Angsana New" panose="02020603050405020304" pitchFamily="18" charset="-34"/>
              </a:rPr>
              <a:t> authority expressed in the Scriptures</a:t>
            </a:r>
          </a:p>
          <a:p>
            <a:pPr algn="ctr"/>
            <a:r>
              <a:rPr lang="en-US" sz="4300" dirty="0">
                <a:solidFill>
                  <a:prstClr val="white"/>
                </a:solidFill>
                <a:latin typeface="Sabon Next LT"/>
                <a:cs typeface="Angsana New" panose="02020603050405020304" pitchFamily="18" charset="-34"/>
              </a:rPr>
              <a:t>Not considering those who substitute creeds for the Word of God</a:t>
            </a:r>
            <a:endParaRPr lang="en-US" dirty="0"/>
          </a:p>
        </p:txBody>
      </p:sp>
    </p:spTree>
    <p:extLst>
      <p:ext uri="{BB962C8B-B14F-4D97-AF65-F5344CB8AC3E}">
        <p14:creationId xmlns:p14="http://schemas.microsoft.com/office/powerpoint/2010/main" val="269565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P spid="3"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7B5BA4FD-49B5-D1BD-22F9-D03A5C724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A1E76-13A8-5CBC-CB96-F22E9F3940BC}"/>
              </a:ext>
            </a:extLst>
          </p:cNvPr>
          <p:cNvSpPr>
            <a:spLocks noGrp="1"/>
          </p:cNvSpPr>
          <p:nvPr>
            <p:ph type="title"/>
          </p:nvPr>
        </p:nvSpPr>
        <p:spPr>
          <a:xfrm>
            <a:off x="679011" y="2457837"/>
            <a:ext cx="10577945" cy="3972295"/>
          </a:xfrm>
        </p:spPr>
        <p:txBody>
          <a:bodyPr>
            <a:noAutofit/>
          </a:bodyPr>
          <a:lstStyle/>
          <a:p>
            <a:pPr algn="ctr"/>
            <a:r>
              <a:rPr lang="en-US" sz="4800" dirty="0">
                <a:solidFill>
                  <a:schemeClr val="bg1"/>
                </a:solidFill>
              </a:rPr>
              <a:t>We ARE Concerned with Attitudes of Those Who Profess to Believe the Scriptures to be God’s Word, and that it is the Means by which His Authority is made known to man, and claim to act by Authority</a:t>
            </a:r>
          </a:p>
        </p:txBody>
      </p:sp>
      <p:sp>
        <p:nvSpPr>
          <p:cNvPr id="14" name="Content Placeholder 13">
            <a:extLst>
              <a:ext uri="{FF2B5EF4-FFF2-40B4-BE49-F238E27FC236}">
                <a16:creationId xmlns:a16="http://schemas.microsoft.com/office/drawing/2014/main" id="{10DA4997-5DCB-1E4B-8BC3-A1094814E5D9}"/>
              </a:ext>
            </a:extLst>
          </p:cNvPr>
          <p:cNvSpPr>
            <a:spLocks noGrp="1"/>
          </p:cNvSpPr>
          <p:nvPr>
            <p:ph idx="1"/>
          </p:nvPr>
        </p:nvSpPr>
        <p:spPr>
          <a:xfrm>
            <a:off x="1113996" y="109728"/>
            <a:ext cx="9762838" cy="2304288"/>
          </a:xfrm>
        </p:spPr>
        <p:txBody>
          <a:bodyPr>
            <a:noAutofit/>
          </a:bodyPr>
          <a:lstStyle/>
          <a:p>
            <a:pPr algn="ctr">
              <a:lnSpc>
                <a:spcPct val="100000"/>
              </a:lnSpc>
            </a:pPr>
            <a:r>
              <a:rPr kumimoji="0" lang="en-US" sz="7200" b="0" i="0" u="none" strike="noStrike" kern="1200" cap="none" spc="0" normalizeH="0" baseline="0" noProof="0" dirty="0">
                <a:ln>
                  <a:noFill/>
                </a:ln>
                <a:solidFill>
                  <a:prstClr val="white"/>
                </a:solidFill>
                <a:effectLst/>
                <a:uLnTx/>
                <a:uFillTx/>
                <a:latin typeface="Sabon Next LT"/>
                <a:ea typeface="+mn-ea"/>
                <a:cs typeface="Angsana New" panose="02020603050405020304" pitchFamily="18" charset="-34"/>
              </a:rPr>
              <a:t>Attitudes Toward Scriptural</a:t>
            </a:r>
            <a:r>
              <a:rPr kumimoji="0" lang="en-US" sz="7200" b="0" i="0" u="none" strike="noStrike" kern="1200" cap="none" spc="0" normalizeH="0" noProof="0" dirty="0">
                <a:ln>
                  <a:noFill/>
                </a:ln>
                <a:solidFill>
                  <a:prstClr val="white"/>
                </a:solidFill>
                <a:effectLst/>
                <a:uLnTx/>
                <a:uFillTx/>
                <a:latin typeface="Sabon Next LT"/>
                <a:ea typeface="+mn-ea"/>
                <a:cs typeface="Angsana New" panose="02020603050405020304" pitchFamily="18" charset="-34"/>
              </a:rPr>
              <a:t> Authority</a:t>
            </a:r>
            <a:endParaRPr kumimoji="0" lang="en-US" sz="7200" b="0" i="0" u="none" strike="noStrike" kern="1200" cap="none" spc="0" normalizeH="0" baseline="0" noProof="0" dirty="0">
              <a:ln>
                <a:noFill/>
              </a:ln>
              <a:solidFill>
                <a:prstClr val="white"/>
              </a:solidFill>
              <a:effectLst/>
              <a:uLnTx/>
              <a:uFillTx/>
              <a:latin typeface="Sabon Next LT"/>
              <a:ea typeface="+mn-ea"/>
              <a:cs typeface="Angsana New" panose="02020603050405020304" pitchFamily="18" charset="-34"/>
            </a:endParaRPr>
          </a:p>
        </p:txBody>
      </p:sp>
    </p:spTree>
    <p:extLst>
      <p:ext uri="{BB962C8B-B14F-4D97-AF65-F5344CB8AC3E}">
        <p14:creationId xmlns:p14="http://schemas.microsoft.com/office/powerpoint/2010/main" val="264170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95923759-55B2-86B8-E8A4-A9FDB9D8C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DCB663-CB9E-CB40-D783-3D4BCF7C516F}"/>
              </a:ext>
            </a:extLst>
          </p:cNvPr>
          <p:cNvSpPr>
            <a:spLocks noGrp="1"/>
          </p:cNvSpPr>
          <p:nvPr>
            <p:ph type="title"/>
          </p:nvPr>
        </p:nvSpPr>
        <p:spPr>
          <a:xfrm>
            <a:off x="838200" y="181409"/>
            <a:ext cx="10577945" cy="2744671"/>
          </a:xfrm>
        </p:spPr>
        <p:txBody>
          <a:bodyPr>
            <a:noAutofit/>
          </a:bodyPr>
          <a:lstStyle/>
          <a:p>
            <a:pPr algn="ctr"/>
            <a:r>
              <a:rPr lang="en-US" sz="6600" dirty="0">
                <a:solidFill>
                  <a:schemeClr val="bg1"/>
                </a:solidFill>
              </a:rPr>
              <a:t>What Should Be Our Attitude Toward The Authority Of God?</a:t>
            </a:r>
          </a:p>
        </p:txBody>
      </p:sp>
      <p:sp>
        <p:nvSpPr>
          <p:cNvPr id="14" name="Content Placeholder 13">
            <a:extLst>
              <a:ext uri="{FF2B5EF4-FFF2-40B4-BE49-F238E27FC236}">
                <a16:creationId xmlns:a16="http://schemas.microsoft.com/office/drawing/2014/main" id="{A3BD0B85-B77D-5D72-AB32-75A6D457A58E}"/>
              </a:ext>
            </a:extLst>
          </p:cNvPr>
          <p:cNvSpPr>
            <a:spLocks noGrp="1"/>
          </p:cNvSpPr>
          <p:nvPr>
            <p:ph idx="1"/>
          </p:nvPr>
        </p:nvSpPr>
        <p:spPr>
          <a:xfrm>
            <a:off x="1214581" y="3145536"/>
            <a:ext cx="9762838" cy="3145536"/>
          </a:xfrm>
        </p:spPr>
        <p:txBody>
          <a:bodyPr>
            <a:noAutofit/>
          </a:bodyPr>
          <a:lstStyle/>
          <a:p>
            <a:pPr algn="ctr"/>
            <a:r>
              <a:rPr kumimoji="0" lang="en-US" sz="40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Must Recognize All Authority Resides With God &amp; Christ – 1 Corinthians 15:24-27</a:t>
            </a:r>
          </a:p>
          <a:p>
            <a:pPr algn="ctr"/>
            <a:r>
              <a:rPr lang="en-US" sz="4000" dirty="0">
                <a:solidFill>
                  <a:prstClr val="white"/>
                </a:solidFill>
                <a:latin typeface="Sabon Next LT"/>
                <a:cs typeface="Angsana New" panose="02020603050405020304" pitchFamily="18" charset="-34"/>
              </a:rPr>
              <a:t>Habakkuk 2:20 “Let all the earth keep silence before Him.”</a:t>
            </a:r>
          </a:p>
        </p:txBody>
      </p:sp>
    </p:spTree>
    <p:extLst>
      <p:ext uri="{BB962C8B-B14F-4D97-AF65-F5344CB8AC3E}">
        <p14:creationId xmlns:p14="http://schemas.microsoft.com/office/powerpoint/2010/main" val="185647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2DA7C9F1-6366-1B57-5632-E0D785BE09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D586F-D254-0523-EC78-EB1F25BF0D37}"/>
              </a:ext>
            </a:extLst>
          </p:cNvPr>
          <p:cNvSpPr>
            <a:spLocks noGrp="1"/>
          </p:cNvSpPr>
          <p:nvPr>
            <p:ph type="title"/>
          </p:nvPr>
        </p:nvSpPr>
        <p:spPr>
          <a:xfrm>
            <a:off x="838200" y="181409"/>
            <a:ext cx="10577945" cy="1528519"/>
          </a:xfrm>
        </p:spPr>
        <p:txBody>
          <a:bodyPr>
            <a:normAutofit/>
          </a:bodyPr>
          <a:lstStyle/>
          <a:p>
            <a:pPr algn="ctr">
              <a:lnSpc>
                <a:spcPct val="100000"/>
              </a:lnSpc>
            </a:pPr>
            <a:r>
              <a:rPr lang="en-US" sz="7200" dirty="0">
                <a:solidFill>
                  <a:schemeClr val="bg1"/>
                </a:solidFill>
              </a:rPr>
              <a:t>“Authority”</a:t>
            </a:r>
          </a:p>
        </p:txBody>
      </p:sp>
      <p:sp>
        <p:nvSpPr>
          <p:cNvPr id="14" name="Content Placeholder 13">
            <a:extLst>
              <a:ext uri="{FF2B5EF4-FFF2-40B4-BE49-F238E27FC236}">
                <a16:creationId xmlns:a16="http://schemas.microsoft.com/office/drawing/2014/main" id="{B1082672-3465-78D1-E396-829B1423A066}"/>
              </a:ext>
            </a:extLst>
          </p:cNvPr>
          <p:cNvSpPr>
            <a:spLocks noGrp="1"/>
          </p:cNvSpPr>
          <p:nvPr>
            <p:ph idx="1"/>
          </p:nvPr>
        </p:nvSpPr>
        <p:spPr>
          <a:xfrm>
            <a:off x="996696" y="1837944"/>
            <a:ext cx="10419449" cy="4389121"/>
          </a:xfrm>
        </p:spPr>
        <p:txBody>
          <a:bodyPr>
            <a:noAutofit/>
          </a:bodyPr>
          <a:lstStyle/>
          <a:p>
            <a:r>
              <a:rPr lang="en-US" sz="3200" dirty="0">
                <a:solidFill>
                  <a:prstClr val="white"/>
                </a:solidFill>
                <a:latin typeface="Sabon Next LT"/>
                <a:cs typeface="Angsana New" panose="02020603050405020304" pitchFamily="18" charset="-34"/>
              </a:rPr>
              <a:t>"Power to act, or command," Power to enforce punishment on those who fail to respect His power. </a:t>
            </a:r>
          </a:p>
          <a:p>
            <a:r>
              <a:rPr lang="en-US" sz="3200" dirty="0">
                <a:solidFill>
                  <a:prstClr val="white"/>
                </a:solidFill>
                <a:latin typeface="Sabon Next LT"/>
                <a:cs typeface="Angsana New" panose="02020603050405020304" pitchFamily="18" charset="-34"/>
              </a:rPr>
              <a:t>Jeremiah 10:23 “I know the way of man is not in himself;  It is not in man who walks to direct his own steps.” </a:t>
            </a:r>
          </a:p>
          <a:p>
            <a:r>
              <a:rPr lang="en-US" sz="3200" dirty="0">
                <a:solidFill>
                  <a:prstClr val="white"/>
                </a:solidFill>
                <a:latin typeface="Sabon Next LT"/>
                <a:cs typeface="Angsana New" panose="02020603050405020304" pitchFamily="18" charset="-34"/>
              </a:rPr>
              <a:t>“Moral Nature”  –  Who determines?</a:t>
            </a:r>
          </a:p>
          <a:p>
            <a:r>
              <a:rPr lang="en-US" sz="3200" dirty="0">
                <a:solidFill>
                  <a:prstClr val="white"/>
                </a:solidFill>
                <a:latin typeface="Sabon Next LT"/>
                <a:cs typeface="Angsana New" panose="02020603050405020304" pitchFamily="18" charset="-34"/>
              </a:rPr>
              <a:t>Galatians 6:7,8 - Law of sowing and reaping has been determined by God </a:t>
            </a:r>
            <a:endParaRPr kumimoji="0" lang="en-US" sz="32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360290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p:cTn id="28"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3" end="3"/>
                                            </p:txEl>
                                          </p:spTgt>
                                        </p:tgtEl>
                                        <p:attrNameLst>
                                          <p:attrName>style.visibility</p:attrName>
                                        </p:attrNameLst>
                                      </p:cBhvr>
                                      <p:to>
                                        <p:strVal val="visible"/>
                                      </p:to>
                                    </p:set>
                                    <p:anim calcmode="lin" valueType="num">
                                      <p:cBhvr>
                                        <p:cTn id="35"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F6B039BF-80B5-B301-CB41-E0EE674EA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3201E-990C-9F67-CA7A-CEE2E126B2FD}"/>
              </a:ext>
            </a:extLst>
          </p:cNvPr>
          <p:cNvSpPr>
            <a:spLocks noGrp="1"/>
          </p:cNvSpPr>
          <p:nvPr>
            <p:ph type="title"/>
          </p:nvPr>
        </p:nvSpPr>
        <p:spPr>
          <a:xfrm>
            <a:off x="838200" y="181409"/>
            <a:ext cx="10577945" cy="1775407"/>
          </a:xfrm>
        </p:spPr>
        <p:txBody>
          <a:bodyPr>
            <a:noAutofit/>
          </a:bodyPr>
          <a:lstStyle/>
          <a:p>
            <a:pPr algn="ctr">
              <a:lnSpc>
                <a:spcPct val="100000"/>
              </a:lnSpc>
            </a:pPr>
            <a:r>
              <a:rPr lang="en-US" sz="5400" dirty="0">
                <a:solidFill>
                  <a:schemeClr val="bg1"/>
                </a:solidFill>
              </a:rPr>
              <a:t>God &amp; Christ Over Men Because of Their Relation to Man</a:t>
            </a:r>
          </a:p>
        </p:txBody>
      </p:sp>
      <p:sp>
        <p:nvSpPr>
          <p:cNvPr id="14" name="Content Placeholder 13">
            <a:extLst>
              <a:ext uri="{FF2B5EF4-FFF2-40B4-BE49-F238E27FC236}">
                <a16:creationId xmlns:a16="http://schemas.microsoft.com/office/drawing/2014/main" id="{648A3B34-2466-EC94-41C3-287A3E78EC3F}"/>
              </a:ext>
            </a:extLst>
          </p:cNvPr>
          <p:cNvSpPr>
            <a:spLocks noGrp="1"/>
          </p:cNvSpPr>
          <p:nvPr>
            <p:ph idx="1"/>
          </p:nvPr>
        </p:nvSpPr>
        <p:spPr>
          <a:xfrm>
            <a:off x="612648" y="1956816"/>
            <a:ext cx="10936224" cy="4544568"/>
          </a:xfrm>
        </p:spPr>
        <p:txBody>
          <a:bodyPr>
            <a:noAutofit/>
          </a:bodyPr>
          <a:lstStyle/>
          <a:p>
            <a:pPr>
              <a:lnSpc>
                <a:spcPct val="120000"/>
              </a:lnSpc>
            </a:pPr>
            <a:r>
              <a:rPr lang="en-US" sz="3200" dirty="0">
                <a:solidFill>
                  <a:prstClr val="white"/>
                </a:solidFill>
                <a:effectLst>
                  <a:outerShdw blurRad="38100" dist="38100" dir="2700000" algn="tl">
                    <a:srgbClr val="000000">
                      <a:alpha val="43137"/>
                    </a:srgbClr>
                  </a:outerShdw>
                </a:effectLst>
                <a:latin typeface="Sabon Next LT"/>
                <a:cs typeface="Angsana New" panose="02020603050405020304" pitchFamily="18" charset="-34"/>
              </a:rPr>
              <a:t>CREATOR</a:t>
            </a:r>
            <a:r>
              <a:rPr lang="en-US" sz="3200" dirty="0">
                <a:solidFill>
                  <a:prstClr val="white"/>
                </a:solidFill>
                <a:latin typeface="Sabon Next LT"/>
                <a:cs typeface="Angsana New" panose="02020603050405020304" pitchFamily="18" charset="-34"/>
              </a:rPr>
              <a:t>- Romans 9:20 “Will the thing formed say to him who formed it, “Why have you made me like this?.” </a:t>
            </a:r>
          </a:p>
          <a:p>
            <a:pPr>
              <a:lnSpc>
                <a:spcPct val="120000"/>
              </a:lnSpc>
            </a:pPr>
            <a:r>
              <a:rPr lang="en-US" sz="3200" dirty="0">
                <a:solidFill>
                  <a:prstClr val="white"/>
                </a:solidFill>
                <a:latin typeface="Sabon Next LT"/>
                <a:cs typeface="Angsana New" panose="02020603050405020304" pitchFamily="18" charset="-34"/>
              </a:rPr>
              <a:t>Revelation 4:11 “For You created all things,  And by Your will they exist and were created.”</a:t>
            </a:r>
          </a:p>
          <a:p>
            <a:pPr>
              <a:lnSpc>
                <a:spcPct val="120000"/>
              </a:lnSpc>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abon Next LT"/>
                <a:cs typeface="Angsana New" panose="02020603050405020304" pitchFamily="18" charset="-34"/>
              </a:rPr>
              <a:t>CHRIST’S SACRIFICIAL DEATH- </a:t>
            </a:r>
            <a:r>
              <a:rPr lang="en-US" sz="3200" dirty="0">
                <a:solidFill>
                  <a:prstClr val="white"/>
                </a:solidFill>
                <a:latin typeface="Sabon Next LT"/>
                <a:cs typeface="Angsana New" panose="02020603050405020304" pitchFamily="18" charset="-34"/>
              </a:rPr>
              <a:t>Philippians 2:8,9  “He humbled Himself and became obedient to the point of death, even the death of the cross.”</a:t>
            </a:r>
          </a:p>
        </p:txBody>
      </p:sp>
    </p:spTree>
    <p:extLst>
      <p:ext uri="{BB962C8B-B14F-4D97-AF65-F5344CB8AC3E}">
        <p14:creationId xmlns:p14="http://schemas.microsoft.com/office/powerpoint/2010/main" val="293150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p:cTn id="28"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D3D20A6B-03FA-F20D-6584-9387766928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8A335-BB34-FC90-E5D0-145F48094E15}"/>
              </a:ext>
            </a:extLst>
          </p:cNvPr>
          <p:cNvSpPr>
            <a:spLocks noGrp="1"/>
          </p:cNvSpPr>
          <p:nvPr>
            <p:ph type="title"/>
          </p:nvPr>
        </p:nvSpPr>
        <p:spPr>
          <a:xfrm>
            <a:off x="838200" y="181409"/>
            <a:ext cx="10577945" cy="1720543"/>
          </a:xfrm>
        </p:spPr>
        <p:txBody>
          <a:bodyPr>
            <a:normAutofit fontScale="90000"/>
          </a:bodyPr>
          <a:lstStyle/>
          <a:p>
            <a:pPr algn="ctr">
              <a:lnSpc>
                <a:spcPct val="100000"/>
              </a:lnSpc>
            </a:pPr>
            <a:r>
              <a:rPr lang="en-US" sz="5400" dirty="0">
                <a:solidFill>
                  <a:schemeClr val="bg1"/>
                </a:solidFill>
              </a:rPr>
              <a:t>REALIZE THAT BIBLE IS, IN TRUTH, GOD'S WORD</a:t>
            </a:r>
          </a:p>
        </p:txBody>
      </p:sp>
      <p:sp>
        <p:nvSpPr>
          <p:cNvPr id="14" name="Content Placeholder 13">
            <a:extLst>
              <a:ext uri="{FF2B5EF4-FFF2-40B4-BE49-F238E27FC236}">
                <a16:creationId xmlns:a16="http://schemas.microsoft.com/office/drawing/2014/main" id="{7888B8A3-D6F9-ACCF-DAC8-B31D1200C644}"/>
              </a:ext>
            </a:extLst>
          </p:cNvPr>
          <p:cNvSpPr>
            <a:spLocks noGrp="1"/>
          </p:cNvSpPr>
          <p:nvPr>
            <p:ph idx="1"/>
          </p:nvPr>
        </p:nvSpPr>
        <p:spPr>
          <a:xfrm>
            <a:off x="484632" y="1984248"/>
            <a:ext cx="11247120" cy="4242817"/>
          </a:xfrm>
        </p:spPr>
        <p:txBody>
          <a:bodyPr>
            <a:noAutofit/>
          </a:bodyPr>
          <a:lstStyle/>
          <a:p>
            <a:r>
              <a:rPr lang="en-US" sz="3500" dirty="0">
                <a:solidFill>
                  <a:prstClr val="white"/>
                </a:solidFill>
                <a:latin typeface="Sabon Next LT"/>
                <a:cs typeface="Angsana New" panose="02020603050405020304" pitchFamily="18" charset="-34"/>
              </a:rPr>
              <a:t>1 Thessalonians 2:13 “because when you received the word of God which you heard from us, you welcomed it not as the word of men, but as it is in truth, the word of God”</a:t>
            </a:r>
          </a:p>
          <a:p>
            <a:r>
              <a:rPr kumimoji="0" lang="en-US" sz="32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1 Corinthians</a:t>
            </a:r>
            <a:r>
              <a:rPr lang="en-US" sz="3200" dirty="0">
                <a:solidFill>
                  <a:prstClr val="white"/>
                </a:solidFill>
                <a:latin typeface="Sabon Next LT"/>
                <a:cs typeface="Angsana New" panose="02020603050405020304" pitchFamily="18" charset="-34"/>
              </a:rPr>
              <a:t> 2:10-13 “that we might know the things that have been freely given to us by God. 13 These things we also speak, not in words which man’s wisdom teaches but which the Holy Spirit teaches, comparing spiritual things with spiritual.”</a:t>
            </a:r>
            <a:endPar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269762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4D6C016B-37D1-2349-935D-FE734D9A4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6CC1E1-8F40-090E-557D-98ADD6478ED5}"/>
              </a:ext>
            </a:extLst>
          </p:cNvPr>
          <p:cNvSpPr>
            <a:spLocks noGrp="1"/>
          </p:cNvSpPr>
          <p:nvPr>
            <p:ph type="title"/>
          </p:nvPr>
        </p:nvSpPr>
        <p:spPr>
          <a:xfrm>
            <a:off x="838200" y="181409"/>
            <a:ext cx="10577945" cy="1409647"/>
          </a:xfrm>
        </p:spPr>
        <p:txBody>
          <a:bodyPr>
            <a:noAutofit/>
          </a:bodyPr>
          <a:lstStyle/>
          <a:p>
            <a:pPr algn="ctr">
              <a:lnSpc>
                <a:spcPct val="100000"/>
              </a:lnSpc>
            </a:pPr>
            <a:r>
              <a:rPr lang="en-US" sz="4400" dirty="0">
                <a:solidFill>
                  <a:schemeClr val="bg1"/>
                </a:solidFill>
              </a:rPr>
              <a:t>THE BIBLE IS GOD'S WORD AND THE EFFECT IT HAS ON THE LIFE OF MAN</a:t>
            </a:r>
          </a:p>
        </p:txBody>
      </p:sp>
      <p:sp>
        <p:nvSpPr>
          <p:cNvPr id="14" name="Content Placeholder 13">
            <a:extLst>
              <a:ext uri="{FF2B5EF4-FFF2-40B4-BE49-F238E27FC236}">
                <a16:creationId xmlns:a16="http://schemas.microsoft.com/office/drawing/2014/main" id="{265552BB-F8C3-F33E-AFF8-31FBE508D3EF}"/>
              </a:ext>
            </a:extLst>
          </p:cNvPr>
          <p:cNvSpPr>
            <a:spLocks noGrp="1"/>
          </p:cNvSpPr>
          <p:nvPr>
            <p:ph idx="1"/>
          </p:nvPr>
        </p:nvSpPr>
        <p:spPr>
          <a:xfrm>
            <a:off x="381000" y="1655065"/>
            <a:ext cx="11247120" cy="4590288"/>
          </a:xfrm>
        </p:spPr>
        <p:txBody>
          <a:bodyPr>
            <a:noAutofit/>
          </a:bodyPr>
          <a:lstStyle/>
          <a:p>
            <a:pPr algn="ctr">
              <a:lnSpc>
                <a:spcPct val="100000"/>
              </a:lnSpc>
            </a:pPr>
            <a:r>
              <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Produces great </a:t>
            </a:r>
            <a:r>
              <a:rPr kumimoji="0" lang="en-US" sz="35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abon Next LT"/>
                <a:cs typeface="Angsana New" panose="02020603050405020304" pitchFamily="18" charset="-34"/>
              </a:rPr>
              <a:t>moral</a:t>
            </a:r>
            <a:r>
              <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 </a:t>
            </a:r>
            <a:r>
              <a:rPr kumimoji="0" lang="en-US" sz="35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abon Next LT"/>
                <a:cs typeface="Angsana New" panose="02020603050405020304" pitchFamily="18" charset="-34"/>
              </a:rPr>
              <a:t>spiritual</a:t>
            </a:r>
            <a:r>
              <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 </a:t>
            </a:r>
            <a:r>
              <a:rPr kumimoji="0" lang="en-US" sz="35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abon Next LT"/>
                <a:cs typeface="Angsana New" panose="02020603050405020304" pitchFamily="18" charset="-34"/>
              </a:rPr>
              <a:t>change</a:t>
            </a:r>
            <a:r>
              <a:rPr kumimoji="0" lang="en-US" sz="3500" b="0" i="0" u="none" strike="noStrike" kern="1200" cap="none" spc="0" normalizeH="0" noProof="0" dirty="0">
                <a:ln>
                  <a:noFill/>
                </a:ln>
                <a:solidFill>
                  <a:prstClr val="white"/>
                </a:solidFill>
                <a:effectLst/>
                <a:uLnTx/>
                <a:uFillTx/>
                <a:latin typeface="Sabon Next LT"/>
                <a:cs typeface="Angsana New" panose="02020603050405020304" pitchFamily="18" charset="-34"/>
              </a:rPr>
              <a:t> </a:t>
            </a:r>
            <a:r>
              <a:rPr lang="en-US" sz="3500" dirty="0">
                <a:solidFill>
                  <a:prstClr val="white"/>
                </a:solidFill>
                <a:latin typeface="Sabon Next LT"/>
                <a:cs typeface="Angsana New" panose="02020603050405020304" pitchFamily="18" charset="-34"/>
              </a:rPr>
              <a:t>when received  1Thessalonians 1:9 “For they themselves declare concerning us what manner of entry we had to you, and how you turned to God from idols to serve the living and true God.”</a:t>
            </a:r>
          </a:p>
          <a:p>
            <a:pPr algn="ctr">
              <a:lnSpc>
                <a:spcPct val="100000"/>
              </a:lnSpc>
            </a:pPr>
            <a:r>
              <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1 Thessalonians 2:13</a:t>
            </a:r>
            <a:r>
              <a:rPr lang="en-US" sz="3500" dirty="0">
                <a:solidFill>
                  <a:prstClr val="white"/>
                </a:solidFill>
                <a:latin typeface="Sabon Next LT"/>
                <a:cs typeface="Angsana New" panose="02020603050405020304" pitchFamily="18" charset="-34"/>
              </a:rPr>
              <a:t> “because when you </a:t>
            </a:r>
            <a:r>
              <a:rPr lang="en-US" sz="3500" dirty="0">
                <a:solidFill>
                  <a:prstClr val="white"/>
                </a:solidFill>
                <a:effectLst>
                  <a:outerShdw blurRad="38100" dist="38100" dir="2700000" algn="tl">
                    <a:srgbClr val="000000">
                      <a:alpha val="43137"/>
                    </a:srgbClr>
                  </a:outerShdw>
                </a:effectLst>
                <a:latin typeface="Sabon Next LT"/>
                <a:cs typeface="Angsana New" panose="02020603050405020304" pitchFamily="18" charset="-34"/>
              </a:rPr>
              <a:t>received</a:t>
            </a:r>
            <a:r>
              <a:rPr lang="en-US" sz="3500" dirty="0">
                <a:solidFill>
                  <a:prstClr val="white"/>
                </a:solidFill>
                <a:latin typeface="Sabon Next LT"/>
                <a:cs typeface="Angsana New" panose="02020603050405020304" pitchFamily="18" charset="-34"/>
              </a:rPr>
              <a:t> the word of God which you heard from us, …it is in truth, the word of God”</a:t>
            </a:r>
            <a:endPar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74062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6DC4D530-64A3-A0CA-36BD-343BA49BC8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697E0-3C8C-CF30-8BA3-AF340F3C7BCC}"/>
              </a:ext>
            </a:extLst>
          </p:cNvPr>
          <p:cNvSpPr>
            <a:spLocks noGrp="1"/>
          </p:cNvSpPr>
          <p:nvPr>
            <p:ph type="title"/>
          </p:nvPr>
        </p:nvSpPr>
        <p:spPr>
          <a:xfrm>
            <a:off x="838200" y="181409"/>
            <a:ext cx="10577945" cy="1455367"/>
          </a:xfrm>
        </p:spPr>
        <p:txBody>
          <a:bodyPr>
            <a:noAutofit/>
          </a:bodyPr>
          <a:lstStyle/>
          <a:p>
            <a:pPr algn="ctr">
              <a:lnSpc>
                <a:spcPct val="100000"/>
              </a:lnSpc>
            </a:pPr>
            <a:r>
              <a:rPr lang="en-US" sz="4800" dirty="0">
                <a:solidFill>
                  <a:schemeClr val="bg1"/>
                </a:solidFill>
              </a:rPr>
              <a:t>MUST TAKE CARE THAT EVERY PRACTICE IS AUTHORIZED </a:t>
            </a:r>
          </a:p>
        </p:txBody>
      </p:sp>
      <p:sp>
        <p:nvSpPr>
          <p:cNvPr id="14" name="Content Placeholder 13">
            <a:extLst>
              <a:ext uri="{FF2B5EF4-FFF2-40B4-BE49-F238E27FC236}">
                <a16:creationId xmlns:a16="http://schemas.microsoft.com/office/drawing/2014/main" id="{3921BA9D-3A65-F55E-76AC-253C68358CC9}"/>
              </a:ext>
            </a:extLst>
          </p:cNvPr>
          <p:cNvSpPr>
            <a:spLocks noGrp="1"/>
          </p:cNvSpPr>
          <p:nvPr>
            <p:ph idx="1"/>
          </p:nvPr>
        </p:nvSpPr>
        <p:spPr>
          <a:xfrm>
            <a:off x="381000" y="1636777"/>
            <a:ext cx="11247120" cy="5039814"/>
          </a:xfrm>
        </p:spPr>
        <p:txBody>
          <a:bodyPr>
            <a:noAutofit/>
          </a:bodyPr>
          <a:lstStyle/>
          <a:p>
            <a:pPr algn="ctr">
              <a:lnSpc>
                <a:spcPct val="100000"/>
              </a:lnSpc>
            </a:pPr>
            <a:r>
              <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Revelation 22:18-20</a:t>
            </a:r>
          </a:p>
          <a:p>
            <a:pPr algn="ctr">
              <a:lnSpc>
                <a:spcPct val="100000"/>
              </a:lnSpc>
            </a:pPr>
            <a:r>
              <a:rPr kumimoji="0" lang="en-US" sz="3500" b="0" i="1" u="none" strike="noStrike" kern="1200" cap="none" spc="0" normalizeH="0" baseline="0" noProof="0" dirty="0">
                <a:ln>
                  <a:noFill/>
                </a:ln>
                <a:solidFill>
                  <a:prstClr val="white"/>
                </a:solidFill>
                <a:effectLst/>
                <a:uLnTx/>
                <a:uFillTx/>
                <a:latin typeface="Sabon Next LT"/>
                <a:cs typeface="Angsana New" panose="02020603050405020304" pitchFamily="18" charset="-34"/>
              </a:rPr>
              <a:t>“We Do Many Things Without Authority.”</a:t>
            </a:r>
          </a:p>
          <a:p>
            <a:pPr algn="ctr">
              <a:lnSpc>
                <a:spcPct val="100000"/>
              </a:lnSpc>
            </a:pPr>
            <a:r>
              <a:rPr lang="en-US" sz="3500" dirty="0">
                <a:solidFill>
                  <a:prstClr val="white"/>
                </a:solidFill>
                <a:latin typeface="Sabon Next LT"/>
                <a:cs typeface="Angsana New" panose="02020603050405020304" pitchFamily="18" charset="-34"/>
              </a:rPr>
              <a:t>Attitude of Indifference “</a:t>
            </a:r>
            <a:r>
              <a:rPr lang="en-US" sz="3500" i="1" dirty="0">
                <a:solidFill>
                  <a:prstClr val="white"/>
                </a:solidFill>
                <a:latin typeface="Sabon Next LT"/>
                <a:cs typeface="Angsana New" panose="02020603050405020304" pitchFamily="18" charset="-34"/>
              </a:rPr>
              <a:t>We have always done it this way.</a:t>
            </a:r>
            <a:r>
              <a:rPr lang="en-US" sz="3500" dirty="0">
                <a:solidFill>
                  <a:prstClr val="white"/>
                </a:solidFill>
                <a:latin typeface="Sabon Next LT"/>
                <a:cs typeface="Angsana New" panose="02020603050405020304" pitchFamily="18" charset="-34"/>
              </a:rPr>
              <a:t>”</a:t>
            </a:r>
          </a:p>
          <a:p>
            <a:pPr algn="ctr">
              <a:lnSpc>
                <a:spcPct val="100000"/>
              </a:lnSpc>
            </a:pPr>
            <a:r>
              <a:rPr lang="en-US" sz="3500" dirty="0">
                <a:solidFill>
                  <a:prstClr val="white"/>
                </a:solidFill>
                <a:latin typeface="Sabon Next LT"/>
                <a:cs typeface="Angsana New" panose="02020603050405020304" pitchFamily="18" charset="-34"/>
              </a:rPr>
              <a:t>Hebrews 12:28 “serve God acceptably with reverence and godly fear.” </a:t>
            </a:r>
            <a:endParaRPr kumimoji="0" lang="en-US" sz="3500" b="0" i="0" u="none" strike="noStrike" kern="1200" cap="none" spc="0" normalizeH="0" noProof="0" dirty="0">
              <a:ln>
                <a:noFill/>
              </a:ln>
              <a:solidFill>
                <a:prstClr val="white"/>
              </a:solidFill>
              <a:effectLst/>
              <a:uLnTx/>
              <a:uFillTx/>
              <a:latin typeface="Sabon Next LT"/>
              <a:cs typeface="Angsana New" panose="02020603050405020304" pitchFamily="18" charset="-34"/>
            </a:endParaRPr>
          </a:p>
          <a:p>
            <a:pPr algn="ctr">
              <a:lnSpc>
                <a:spcPct val="100000"/>
              </a:lnSpc>
            </a:pPr>
            <a:r>
              <a:rPr lang="en-US" sz="3500" baseline="0" dirty="0">
                <a:solidFill>
                  <a:prstClr val="white"/>
                </a:solidFill>
                <a:latin typeface="Sabon Next LT"/>
                <a:cs typeface="Angsana New" panose="02020603050405020304" pitchFamily="18" charset="-34"/>
              </a:rPr>
              <a:t>Prove All Things - 1 Thessalonians 5:21; Isaiah 5:20</a:t>
            </a:r>
          </a:p>
          <a:p>
            <a:pPr algn="ctr">
              <a:lnSpc>
                <a:spcPct val="100000"/>
              </a:lnSpc>
            </a:pPr>
            <a:r>
              <a:rPr kumimoji="0" lang="en-US" sz="3500" b="0" i="0" u="none" strike="noStrike" kern="1200" cap="none" spc="0" normalizeH="0" noProof="0" dirty="0">
                <a:ln>
                  <a:noFill/>
                </a:ln>
                <a:solidFill>
                  <a:prstClr val="white"/>
                </a:solidFill>
                <a:effectLst/>
                <a:uLnTx/>
                <a:uFillTx/>
                <a:latin typeface="Sabon Next LT"/>
                <a:cs typeface="Angsana New" panose="02020603050405020304" pitchFamily="18" charset="-34"/>
              </a:rPr>
              <a:t>2 Corinthians </a:t>
            </a:r>
            <a:r>
              <a:rPr lang="en-US" sz="3500" dirty="0">
                <a:solidFill>
                  <a:prstClr val="white"/>
                </a:solidFill>
                <a:latin typeface="Sabon Next LT"/>
                <a:cs typeface="Angsana New" panose="02020603050405020304" pitchFamily="18" charset="-34"/>
              </a:rPr>
              <a:t>3:6 “the letter kills, but the Spirit gives life.” </a:t>
            </a:r>
            <a:endParaRPr kumimoji="0" lang="en-US" sz="35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347099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286F61D2-4441-9D0E-FBB5-E773D5B51E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BB2F99-253B-B6FF-CA98-CFB25968DD31}"/>
              </a:ext>
            </a:extLst>
          </p:cNvPr>
          <p:cNvSpPr>
            <a:spLocks noGrp="1"/>
          </p:cNvSpPr>
          <p:nvPr>
            <p:ph type="title"/>
          </p:nvPr>
        </p:nvSpPr>
        <p:spPr>
          <a:xfrm>
            <a:off x="838200" y="181409"/>
            <a:ext cx="10577945" cy="2333191"/>
          </a:xfrm>
        </p:spPr>
        <p:txBody>
          <a:bodyPr>
            <a:noAutofit/>
          </a:bodyPr>
          <a:lstStyle/>
          <a:p>
            <a:pPr algn="ctr">
              <a:lnSpc>
                <a:spcPct val="100000"/>
              </a:lnSpc>
            </a:pPr>
            <a:r>
              <a:rPr lang="en-US" sz="4800" dirty="0">
                <a:solidFill>
                  <a:schemeClr val="bg1"/>
                </a:solidFill>
              </a:rPr>
              <a:t>"EVERY WORD THAT PROCEEDS FROM THE MOUTH OF GOD" IS 	IMPORTANT </a:t>
            </a:r>
          </a:p>
        </p:txBody>
      </p:sp>
      <p:sp>
        <p:nvSpPr>
          <p:cNvPr id="14" name="Content Placeholder 13">
            <a:extLst>
              <a:ext uri="{FF2B5EF4-FFF2-40B4-BE49-F238E27FC236}">
                <a16:creationId xmlns:a16="http://schemas.microsoft.com/office/drawing/2014/main" id="{C3CE7DC6-81AF-EAAC-1810-BD5FB3A986A6}"/>
              </a:ext>
            </a:extLst>
          </p:cNvPr>
          <p:cNvSpPr>
            <a:spLocks noGrp="1"/>
          </p:cNvSpPr>
          <p:nvPr>
            <p:ph idx="1"/>
          </p:nvPr>
        </p:nvSpPr>
        <p:spPr>
          <a:xfrm>
            <a:off x="381000" y="2514601"/>
            <a:ext cx="11247120" cy="4161990"/>
          </a:xfrm>
        </p:spPr>
        <p:txBody>
          <a:bodyPr>
            <a:noAutofit/>
          </a:bodyPr>
          <a:lstStyle/>
          <a:p>
            <a:pPr algn="ctr">
              <a:lnSpc>
                <a:spcPct val="100000"/>
              </a:lnSpc>
            </a:pPr>
            <a:r>
              <a:rPr lang="en-US" sz="3200" dirty="0">
                <a:solidFill>
                  <a:prstClr val="white"/>
                </a:solidFill>
                <a:latin typeface="Sabon Next LT"/>
                <a:cs typeface="Angsana New" panose="02020603050405020304" pitchFamily="18" charset="-34"/>
              </a:rPr>
              <a:t>Matthew 4:4 “Man shall not live by bread alone, but by every word that proceeds from the mouth of God.’”  </a:t>
            </a:r>
            <a:endParaRPr kumimoji="0" lang="en-US" sz="32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a:p>
            <a:pPr algn="ctr">
              <a:lnSpc>
                <a:spcPct val="100000"/>
              </a:lnSpc>
            </a:pPr>
            <a:r>
              <a:rPr lang="en-US" sz="3200" dirty="0">
                <a:solidFill>
                  <a:prstClr val="white"/>
                </a:solidFill>
                <a:latin typeface="Sabon Next LT"/>
                <a:cs typeface="Angsana New" panose="02020603050405020304" pitchFamily="18" charset="-34"/>
              </a:rPr>
              <a:t>James 4:11 “ if you judge the law, you are not a doer of the law but a judge.”</a:t>
            </a:r>
            <a:endParaRPr kumimoji="0" lang="en-US" sz="32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a:p>
            <a:pPr algn="ctr">
              <a:lnSpc>
                <a:spcPct val="100000"/>
              </a:lnSpc>
            </a:pPr>
            <a:r>
              <a:rPr lang="en-US" sz="3200" dirty="0">
                <a:solidFill>
                  <a:prstClr val="white"/>
                </a:solidFill>
                <a:latin typeface="Sabon Next LT"/>
                <a:cs typeface="Angsana New" panose="02020603050405020304" pitchFamily="18" charset="-34"/>
              </a:rPr>
              <a:t>2 Thessalonians 2:3,4 “who opposes and exalts himself above all that is called God or that is worshiped, so that he sits as God in the temple of God, showing himself that he is God.”</a:t>
            </a:r>
            <a:endParaRPr kumimoji="0" lang="en-US" sz="3200" b="0" i="0" u="none" strike="noStrike" kern="1200" cap="none" spc="0" normalizeH="0" noProof="0" dirty="0">
              <a:ln>
                <a:noFill/>
              </a:ln>
              <a:solidFill>
                <a:prstClr val="white"/>
              </a:solidFill>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394658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662BA38F-CE2F-AAB6-DE8E-01CC3F79F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A493E-6AB7-3BC6-DBAB-7B0EA1431862}"/>
              </a:ext>
            </a:extLst>
          </p:cNvPr>
          <p:cNvSpPr>
            <a:spLocks noGrp="1"/>
          </p:cNvSpPr>
          <p:nvPr>
            <p:ph type="title"/>
          </p:nvPr>
        </p:nvSpPr>
        <p:spPr>
          <a:xfrm>
            <a:off x="807027" y="320040"/>
            <a:ext cx="10577945" cy="1472184"/>
          </a:xfrm>
        </p:spPr>
        <p:txBody>
          <a:bodyPr>
            <a:noAutofit/>
          </a:bodyPr>
          <a:lstStyle/>
          <a:p>
            <a:pPr algn="ctr">
              <a:lnSpc>
                <a:spcPct val="100000"/>
              </a:lnSpc>
            </a:pPr>
            <a:r>
              <a:rPr lang="en-US" sz="4800" dirty="0">
                <a:solidFill>
                  <a:schemeClr val="bg1"/>
                </a:solidFill>
              </a:rPr>
              <a:t>WILLINGLY SUBMIT TO DIVINE AUTHORITY</a:t>
            </a:r>
            <a:endParaRPr lang="en-US" sz="4000" dirty="0">
              <a:solidFill>
                <a:schemeClr val="bg1"/>
              </a:solidFill>
            </a:endParaRPr>
          </a:p>
        </p:txBody>
      </p:sp>
      <p:sp>
        <p:nvSpPr>
          <p:cNvPr id="14" name="Content Placeholder 13">
            <a:extLst>
              <a:ext uri="{FF2B5EF4-FFF2-40B4-BE49-F238E27FC236}">
                <a16:creationId xmlns:a16="http://schemas.microsoft.com/office/drawing/2014/main" id="{A79DB9F8-9586-7D8B-992A-FE87AE58160E}"/>
              </a:ext>
            </a:extLst>
          </p:cNvPr>
          <p:cNvSpPr>
            <a:spLocks noGrp="1"/>
          </p:cNvSpPr>
          <p:nvPr>
            <p:ph idx="1"/>
          </p:nvPr>
        </p:nvSpPr>
        <p:spPr>
          <a:xfrm>
            <a:off x="630936" y="1728216"/>
            <a:ext cx="10908792" cy="4581144"/>
          </a:xfrm>
        </p:spPr>
        <p:txBody>
          <a:bodyPr>
            <a:noAutofit/>
          </a:bodyPr>
          <a:lstStyle/>
          <a:p>
            <a:pPr>
              <a:lnSpc>
                <a:spcPct val="100000"/>
              </a:lnSpc>
            </a:pPr>
            <a:r>
              <a:rPr lang="en-US" sz="3100" dirty="0">
                <a:solidFill>
                  <a:prstClr val="white"/>
                </a:solidFill>
                <a:latin typeface="Sabon Next LT"/>
                <a:cs typeface="Angsana New" panose="02020603050405020304" pitchFamily="18" charset="-34"/>
              </a:rPr>
              <a:t>Opposing Authority is characteristic of “fleshly mind.”</a:t>
            </a:r>
          </a:p>
          <a:p>
            <a:pPr>
              <a:lnSpc>
                <a:spcPct val="100000"/>
              </a:lnSpc>
            </a:pPr>
            <a:r>
              <a:rPr kumimoji="0" lang="en-US" sz="31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Willing Subjects – Psalm</a:t>
            </a:r>
            <a:r>
              <a:rPr lang="en-US" sz="3100" dirty="0">
                <a:solidFill>
                  <a:prstClr val="white"/>
                </a:solidFill>
                <a:latin typeface="Sabon Next LT"/>
                <a:cs typeface="Angsana New" panose="02020603050405020304" pitchFamily="18" charset="-34"/>
              </a:rPr>
              <a:t> 110:3 “ Your people shall be volunteers  In the day of Your power”</a:t>
            </a:r>
            <a:endParaRPr kumimoji="0" lang="en-US" sz="3100" b="0" i="0" u="none" strike="noStrike" kern="1200" cap="none" spc="0" normalizeH="0" noProof="0" dirty="0">
              <a:ln>
                <a:noFill/>
              </a:ln>
              <a:solidFill>
                <a:prstClr val="white"/>
              </a:solidFill>
              <a:effectLst/>
              <a:uLnTx/>
              <a:uFillTx/>
              <a:latin typeface="Sabon Next LT"/>
              <a:cs typeface="Angsana New" panose="02020603050405020304" pitchFamily="18" charset="-34"/>
            </a:endParaRPr>
          </a:p>
          <a:p>
            <a:pPr>
              <a:lnSpc>
                <a:spcPct val="100000"/>
              </a:lnSpc>
            </a:pPr>
            <a:r>
              <a:rPr lang="en-US" sz="3100" baseline="0" dirty="0">
                <a:solidFill>
                  <a:prstClr val="white"/>
                </a:solidFill>
                <a:latin typeface="Sabon Next LT"/>
                <a:cs typeface="Angsana New" panose="02020603050405020304" pitchFamily="18" charset="-34"/>
              </a:rPr>
              <a:t>Mind</a:t>
            </a:r>
            <a:r>
              <a:rPr lang="en-US" sz="3100" dirty="0">
                <a:solidFill>
                  <a:prstClr val="white"/>
                </a:solidFill>
                <a:latin typeface="Sabon Next LT"/>
                <a:cs typeface="Angsana New" panose="02020603050405020304" pitchFamily="18" charset="-34"/>
              </a:rPr>
              <a:t> Must Be Brought Into Captivity- 2 Corinthians 10:5 “bringing every thought into captivity to the obedience of Christ.”</a:t>
            </a:r>
          </a:p>
          <a:p>
            <a:pPr>
              <a:lnSpc>
                <a:spcPct val="100000"/>
              </a:lnSpc>
            </a:pPr>
            <a:r>
              <a:rPr kumimoji="0" lang="en-US" sz="31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Not Burdensome – 1 </a:t>
            </a:r>
            <a:r>
              <a:rPr lang="en-US" sz="3100" dirty="0">
                <a:solidFill>
                  <a:prstClr val="white"/>
                </a:solidFill>
                <a:latin typeface="Sabon Next LT"/>
                <a:cs typeface="Angsana New" panose="02020603050405020304" pitchFamily="18" charset="-34"/>
              </a:rPr>
              <a:t>John 5:3 “For this is the love of God, that we keep His commandments. And His commandments are not burdensome.”</a:t>
            </a:r>
          </a:p>
        </p:txBody>
      </p:sp>
    </p:spTree>
    <p:extLst>
      <p:ext uri="{BB962C8B-B14F-4D97-AF65-F5344CB8AC3E}">
        <p14:creationId xmlns:p14="http://schemas.microsoft.com/office/powerpoint/2010/main" val="157477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p:cTn id="28"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3" end="3"/>
                                            </p:txEl>
                                          </p:spTgt>
                                        </p:tgtEl>
                                        <p:attrNameLst>
                                          <p:attrName>style.visibility</p:attrName>
                                        </p:attrNameLst>
                                      </p:cBhvr>
                                      <p:to>
                                        <p:strVal val="visible"/>
                                      </p:to>
                                    </p:set>
                                    <p:anim calcmode="lin" valueType="num">
                                      <p:cBhvr>
                                        <p:cTn id="35"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7F2B293A-7EAB-CF01-FC6F-CF7D14111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208CD-BDAE-4406-42A8-51265206C4DE}"/>
              </a:ext>
            </a:extLst>
          </p:cNvPr>
          <p:cNvSpPr>
            <a:spLocks noGrp="1"/>
          </p:cNvSpPr>
          <p:nvPr>
            <p:ph type="title"/>
          </p:nvPr>
        </p:nvSpPr>
        <p:spPr>
          <a:xfrm>
            <a:off x="838200" y="181409"/>
            <a:ext cx="10577945" cy="1537663"/>
          </a:xfrm>
        </p:spPr>
        <p:txBody>
          <a:bodyPr>
            <a:noAutofit/>
          </a:bodyPr>
          <a:lstStyle/>
          <a:p>
            <a:pPr algn="ctr">
              <a:lnSpc>
                <a:spcPct val="100000"/>
              </a:lnSpc>
            </a:pPr>
            <a:r>
              <a:rPr lang="en-US" sz="4800" dirty="0">
                <a:solidFill>
                  <a:schemeClr val="bg1"/>
                </a:solidFill>
              </a:rPr>
              <a:t>JESUS HAS BEEN MADE LORD AND CHRIST</a:t>
            </a:r>
          </a:p>
        </p:txBody>
      </p:sp>
      <p:sp>
        <p:nvSpPr>
          <p:cNvPr id="14" name="Content Placeholder 13">
            <a:extLst>
              <a:ext uri="{FF2B5EF4-FFF2-40B4-BE49-F238E27FC236}">
                <a16:creationId xmlns:a16="http://schemas.microsoft.com/office/drawing/2014/main" id="{DD4ED6AE-A8E5-0C08-0A6B-3950C91155BB}"/>
              </a:ext>
            </a:extLst>
          </p:cNvPr>
          <p:cNvSpPr>
            <a:spLocks noGrp="1"/>
          </p:cNvSpPr>
          <p:nvPr>
            <p:ph idx="1"/>
          </p:nvPr>
        </p:nvSpPr>
        <p:spPr>
          <a:xfrm>
            <a:off x="472440" y="1719072"/>
            <a:ext cx="11247120" cy="4489704"/>
          </a:xfrm>
        </p:spPr>
        <p:txBody>
          <a:bodyPr>
            <a:noAutofit/>
          </a:bodyPr>
          <a:lstStyle/>
          <a:p>
            <a:pPr algn="ctr">
              <a:lnSpc>
                <a:spcPct val="130000"/>
              </a:lnSpc>
            </a:pPr>
            <a:r>
              <a:rPr kumimoji="0" lang="en-US" sz="32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Acts 2:36</a:t>
            </a:r>
            <a:r>
              <a:rPr lang="en-US" sz="3200" dirty="0">
                <a:solidFill>
                  <a:prstClr val="white"/>
                </a:solidFill>
                <a:latin typeface="Sabon Next LT"/>
                <a:cs typeface="Angsana New" panose="02020603050405020304" pitchFamily="18" charset="-34"/>
              </a:rPr>
              <a:t> “Therefore let all the house of Israel know assuredly that God has made this </a:t>
            </a:r>
            <a:r>
              <a:rPr lang="en-US" sz="3200" u="sng" dirty="0">
                <a:solidFill>
                  <a:prstClr val="white"/>
                </a:solidFill>
                <a:latin typeface="Sabon Next LT"/>
                <a:cs typeface="Angsana New" panose="02020603050405020304" pitchFamily="18" charset="-34"/>
              </a:rPr>
              <a:t>Jesus</a:t>
            </a:r>
            <a:r>
              <a:rPr lang="en-US" sz="3200" dirty="0">
                <a:solidFill>
                  <a:prstClr val="white"/>
                </a:solidFill>
                <a:latin typeface="Sabon Next LT"/>
                <a:cs typeface="Angsana New" panose="02020603050405020304" pitchFamily="18" charset="-34"/>
              </a:rPr>
              <a:t>, whom you crucified, both </a:t>
            </a:r>
            <a:r>
              <a:rPr lang="en-US" sz="3200" u="sng" dirty="0">
                <a:solidFill>
                  <a:prstClr val="white"/>
                </a:solidFill>
                <a:latin typeface="Sabon Next LT"/>
                <a:cs typeface="Angsana New" panose="02020603050405020304" pitchFamily="18" charset="-34"/>
              </a:rPr>
              <a:t>Lord</a:t>
            </a:r>
            <a:r>
              <a:rPr lang="en-US" sz="3200" dirty="0">
                <a:solidFill>
                  <a:prstClr val="white"/>
                </a:solidFill>
                <a:latin typeface="Sabon Next LT"/>
                <a:cs typeface="Angsana New" panose="02020603050405020304" pitchFamily="18" charset="-34"/>
              </a:rPr>
              <a:t> and </a:t>
            </a:r>
            <a:r>
              <a:rPr lang="en-US" sz="3200" u="sng" dirty="0">
                <a:solidFill>
                  <a:prstClr val="white"/>
                </a:solidFill>
                <a:latin typeface="Sabon Next LT"/>
                <a:cs typeface="Angsana New" panose="02020603050405020304" pitchFamily="18" charset="-34"/>
              </a:rPr>
              <a:t>Christ</a:t>
            </a:r>
            <a:r>
              <a:rPr lang="en-US" sz="3200" dirty="0">
                <a:solidFill>
                  <a:prstClr val="white"/>
                </a:solidFill>
                <a:latin typeface="Sabon Next LT"/>
                <a:cs typeface="Angsana New" panose="02020603050405020304" pitchFamily="18" charset="-34"/>
              </a:rPr>
              <a:t>..”</a:t>
            </a:r>
            <a:endParaRPr kumimoji="0" lang="en-US" sz="3200" b="0"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a:p>
            <a:pPr algn="ctr">
              <a:lnSpc>
                <a:spcPct val="130000"/>
              </a:lnSpc>
            </a:pPr>
            <a:r>
              <a:rPr lang="en-US" sz="3200" dirty="0">
                <a:solidFill>
                  <a:prstClr val="white"/>
                </a:solidFill>
                <a:latin typeface="Sabon Next LT"/>
                <a:cs typeface="Angsana New" panose="02020603050405020304" pitchFamily="18" charset="-34"/>
              </a:rPr>
              <a:t>Matthew 28:18 “All authority has been given to Me in heaven and on earth.”</a:t>
            </a:r>
          </a:p>
          <a:p>
            <a:pPr algn="ctr">
              <a:lnSpc>
                <a:spcPct val="130000"/>
              </a:lnSpc>
            </a:pPr>
            <a:r>
              <a:rPr lang="en-US" sz="4400" dirty="0">
                <a:solidFill>
                  <a:prstClr val="white"/>
                </a:solidFill>
                <a:effectLst>
                  <a:outerShdw blurRad="38100" dist="38100" dir="2700000" algn="tl">
                    <a:srgbClr val="000000">
                      <a:alpha val="43137"/>
                    </a:srgbClr>
                  </a:outerShdw>
                </a:effectLst>
                <a:latin typeface="Sabon Next LT"/>
                <a:cs typeface="Angsana New" panose="02020603050405020304" pitchFamily="18" charset="-34"/>
              </a:rPr>
              <a:t>What Is My Attitude Toward His Authority?</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373383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p:cTn id="28"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32A68942-1C14-7AE8-0F38-EC16867200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D8232-9E02-6A35-31B0-59752AE3E9BC}"/>
              </a:ext>
            </a:extLst>
          </p:cNvPr>
          <p:cNvSpPr>
            <a:spLocks noGrp="1"/>
          </p:cNvSpPr>
          <p:nvPr>
            <p:ph type="title"/>
          </p:nvPr>
        </p:nvSpPr>
        <p:spPr>
          <a:xfrm>
            <a:off x="838200" y="181409"/>
            <a:ext cx="10577945" cy="1199335"/>
          </a:xfrm>
        </p:spPr>
        <p:txBody>
          <a:bodyPr>
            <a:noAutofit/>
          </a:bodyPr>
          <a:lstStyle/>
          <a:p>
            <a:pPr algn="ctr">
              <a:lnSpc>
                <a:spcPct val="100000"/>
              </a:lnSpc>
            </a:pPr>
            <a:r>
              <a:rPr lang="en-US" sz="7200" b="1" dirty="0">
                <a:solidFill>
                  <a:schemeClr val="bg1"/>
                </a:solidFill>
              </a:rPr>
              <a:t>SUBMIT TO IT?</a:t>
            </a:r>
            <a:endParaRPr lang="en-US" sz="4800" b="1" dirty="0">
              <a:solidFill>
                <a:schemeClr val="bg1"/>
              </a:solidFill>
            </a:endParaRPr>
          </a:p>
        </p:txBody>
      </p:sp>
      <p:sp>
        <p:nvSpPr>
          <p:cNvPr id="14" name="Content Placeholder 13">
            <a:extLst>
              <a:ext uri="{FF2B5EF4-FFF2-40B4-BE49-F238E27FC236}">
                <a16:creationId xmlns:a16="http://schemas.microsoft.com/office/drawing/2014/main" id="{0D5C20C3-8434-D211-02DF-CB083C803F5E}"/>
              </a:ext>
            </a:extLst>
          </p:cNvPr>
          <p:cNvSpPr>
            <a:spLocks noGrp="1"/>
          </p:cNvSpPr>
          <p:nvPr>
            <p:ph idx="1"/>
          </p:nvPr>
        </p:nvSpPr>
        <p:spPr>
          <a:xfrm>
            <a:off x="472440" y="1920240"/>
            <a:ext cx="11247120" cy="4288536"/>
          </a:xfrm>
        </p:spPr>
        <p:txBody>
          <a:bodyPr>
            <a:noAutofit/>
          </a:bodyPr>
          <a:lstStyle/>
          <a:p>
            <a:pPr algn="ctr">
              <a:lnSpc>
                <a:spcPct val="130000"/>
              </a:lnSpc>
            </a:pPr>
            <a:r>
              <a:rPr lang="en-US" sz="5400" b="1" dirty="0">
                <a:solidFill>
                  <a:prstClr val="white"/>
                </a:solidFill>
                <a:latin typeface="Sabon Next LT"/>
                <a:cs typeface="Angsana New" panose="02020603050405020304" pitchFamily="18" charset="-34"/>
              </a:rPr>
              <a:t>OR</a:t>
            </a:r>
            <a:endParaRPr lang="en-US" sz="7200" b="1" dirty="0">
              <a:solidFill>
                <a:prstClr val="white"/>
              </a:solidFill>
              <a:latin typeface="Sabon Next LT"/>
              <a:cs typeface="Angsana New" panose="02020603050405020304" pitchFamily="18" charset="-34"/>
            </a:endParaRPr>
          </a:p>
          <a:p>
            <a:pPr algn="ctr">
              <a:lnSpc>
                <a:spcPct val="130000"/>
              </a:lnSpc>
            </a:pPr>
            <a:r>
              <a:rPr lang="en-US" sz="7200" b="1" dirty="0">
                <a:solidFill>
                  <a:prstClr val="white"/>
                </a:solidFill>
                <a:latin typeface="Sabon Next LT"/>
                <a:cs typeface="Angsana New" panose="02020603050405020304" pitchFamily="18" charset="-34"/>
              </a:rPr>
              <a:t>REBEL &amp; SUFFER CONSEQUENCES?</a:t>
            </a:r>
            <a:endParaRPr kumimoji="0" lang="en-US" sz="3200" b="1" i="0" u="none" strike="noStrike" kern="1200" cap="none" spc="0" normalizeH="0" baseline="0" noProof="0" dirty="0">
              <a:ln>
                <a:noFill/>
              </a:ln>
              <a:solidFill>
                <a:prstClr val="white"/>
              </a:solidFill>
              <a:effectLst/>
              <a:uLnTx/>
              <a:uFillTx/>
              <a:latin typeface="Sabon Next LT"/>
              <a:cs typeface="Angsana New" panose="02020603050405020304" pitchFamily="18" charset="-34"/>
            </a:endParaRPr>
          </a:p>
        </p:txBody>
      </p:sp>
    </p:spTree>
    <p:extLst>
      <p:ext uri="{BB962C8B-B14F-4D97-AF65-F5344CB8AC3E}">
        <p14:creationId xmlns:p14="http://schemas.microsoft.com/office/powerpoint/2010/main" val="307873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p:cTn id="13"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14">
                                            <p:txEl>
                                              <p:pRg st="0" end="0"/>
                                            </p:txEl>
                                          </p:spTgt>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p:cTn id="19"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E0390A14-7A05-E0C4-E280-6C5F9FFFE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CD2396-9CD9-05BE-D1B4-8CC54E393EE6}"/>
              </a:ext>
            </a:extLst>
          </p:cNvPr>
          <p:cNvSpPr>
            <a:spLocks noGrp="1"/>
          </p:cNvSpPr>
          <p:nvPr>
            <p:ph type="title"/>
          </p:nvPr>
        </p:nvSpPr>
        <p:spPr>
          <a:xfrm>
            <a:off x="838200" y="274320"/>
            <a:ext cx="10577945" cy="1700784"/>
          </a:xfrm>
        </p:spPr>
        <p:txBody>
          <a:bodyPr>
            <a:noAutofit/>
          </a:bodyPr>
          <a:lstStyle/>
          <a:p>
            <a:pPr algn="ctr">
              <a:lnSpc>
                <a:spcPct val="100000"/>
              </a:lnSpc>
            </a:pPr>
            <a:r>
              <a:rPr lang="en-US" sz="5400" dirty="0">
                <a:solidFill>
                  <a:schemeClr val="bg1"/>
                </a:solidFill>
              </a:rPr>
              <a:t>“BE RECONCILED TO GOD” BY OBEDIENCE TO HIS WORD</a:t>
            </a:r>
          </a:p>
        </p:txBody>
      </p:sp>
      <p:sp>
        <p:nvSpPr>
          <p:cNvPr id="14" name="Content Placeholder 13">
            <a:extLst>
              <a:ext uri="{FF2B5EF4-FFF2-40B4-BE49-F238E27FC236}">
                <a16:creationId xmlns:a16="http://schemas.microsoft.com/office/drawing/2014/main" id="{8D04B625-C004-2B6B-9B78-894CDADCEC23}"/>
              </a:ext>
            </a:extLst>
          </p:cNvPr>
          <p:cNvSpPr>
            <a:spLocks noGrp="1"/>
          </p:cNvSpPr>
          <p:nvPr>
            <p:ph idx="1"/>
          </p:nvPr>
        </p:nvSpPr>
        <p:spPr>
          <a:xfrm>
            <a:off x="472440" y="2240280"/>
            <a:ext cx="11247120" cy="4133089"/>
          </a:xfrm>
        </p:spPr>
        <p:txBody>
          <a:bodyPr>
            <a:noAutofit/>
          </a:bodyPr>
          <a:lstStyle/>
          <a:p>
            <a:pPr>
              <a:lnSpc>
                <a:spcPct val="100000"/>
              </a:lnSpc>
            </a:pPr>
            <a:r>
              <a:rPr kumimoji="0" lang="en-US" sz="4400" b="0" i="0" u="none" strike="noStrike" kern="1200" cap="none" spc="0" normalizeH="0" baseline="0" noProof="0" dirty="0">
                <a:ln>
                  <a:noFill/>
                </a:ln>
                <a:solidFill>
                  <a:prstClr val="white"/>
                </a:solidFill>
                <a:effectLst/>
                <a:uLnTx/>
                <a:uFillTx/>
                <a:latin typeface="Sabon Next LT"/>
                <a:cs typeface="Angsana New" panose="02020603050405020304" pitchFamily="18" charset="-34"/>
              </a:rPr>
              <a:t>Hear – Acts 15:7</a:t>
            </a:r>
          </a:p>
          <a:p>
            <a:pPr>
              <a:lnSpc>
                <a:spcPct val="100000"/>
              </a:lnSpc>
            </a:pPr>
            <a:r>
              <a:rPr lang="en-US" sz="4400" dirty="0">
                <a:solidFill>
                  <a:prstClr val="white"/>
                </a:solidFill>
                <a:latin typeface="Sabon Next LT"/>
                <a:cs typeface="Angsana New" panose="02020603050405020304" pitchFamily="18" charset="-34"/>
              </a:rPr>
              <a:t>Believe – Hebrews 11:6</a:t>
            </a:r>
          </a:p>
          <a:p>
            <a:pPr>
              <a:lnSpc>
                <a:spcPct val="100000"/>
              </a:lnSpc>
            </a:pPr>
            <a:r>
              <a:rPr kumimoji="0" lang="en-US" sz="4400" b="0" u="none" strike="noStrike" kern="1200" cap="none" spc="0" normalizeH="0" baseline="0" noProof="0" dirty="0">
                <a:ln>
                  <a:noFill/>
                </a:ln>
                <a:solidFill>
                  <a:prstClr val="white"/>
                </a:solidFill>
                <a:effectLst/>
                <a:uLnTx/>
                <a:uFillTx/>
                <a:latin typeface="Sabon Next LT"/>
                <a:cs typeface="Angsana New" panose="02020603050405020304" pitchFamily="18" charset="-34"/>
              </a:rPr>
              <a:t>Repent – Acts 17:30</a:t>
            </a:r>
          </a:p>
          <a:p>
            <a:pPr>
              <a:lnSpc>
                <a:spcPct val="100000"/>
              </a:lnSpc>
            </a:pPr>
            <a:r>
              <a:rPr lang="en-US" sz="4400" dirty="0">
                <a:solidFill>
                  <a:prstClr val="white"/>
                </a:solidFill>
                <a:latin typeface="Sabon Next LT"/>
                <a:cs typeface="Angsana New" panose="02020603050405020304" pitchFamily="18" charset="-34"/>
              </a:rPr>
              <a:t>Confess – Romans 10:9</a:t>
            </a:r>
          </a:p>
          <a:p>
            <a:pPr>
              <a:lnSpc>
                <a:spcPct val="100000"/>
              </a:lnSpc>
            </a:pPr>
            <a:r>
              <a:rPr kumimoji="0" lang="en-US" sz="4400" b="0" u="none" strike="noStrike" kern="1200" cap="none" spc="0" normalizeH="0" baseline="0" noProof="0" dirty="0">
                <a:ln>
                  <a:noFill/>
                </a:ln>
                <a:solidFill>
                  <a:prstClr val="white"/>
                </a:solidFill>
                <a:effectLst/>
                <a:uLnTx/>
                <a:uFillTx/>
                <a:latin typeface="Sabon Next LT"/>
                <a:cs typeface="Angsana New" panose="02020603050405020304" pitchFamily="18" charset="-34"/>
              </a:rPr>
              <a:t>Baptized For Remission of Sins – Acts 2:38</a:t>
            </a:r>
          </a:p>
        </p:txBody>
      </p:sp>
      <p:pic>
        <p:nvPicPr>
          <p:cNvPr id="4" name="Picture 3" descr="Cartoon character kissing a person's head&#10;&#10;Description automatically generated">
            <a:extLst>
              <a:ext uri="{FF2B5EF4-FFF2-40B4-BE49-F238E27FC236}">
                <a16:creationId xmlns:a16="http://schemas.microsoft.com/office/drawing/2014/main" id="{A2F40183-546F-5CA8-8860-E39872C94673}"/>
              </a:ext>
            </a:extLst>
          </p:cNvPr>
          <p:cNvPicPr>
            <a:picLocks noChangeAspect="1"/>
          </p:cNvPicPr>
          <p:nvPr/>
        </p:nvPicPr>
        <p:blipFill>
          <a:blip r:embed="rId2"/>
          <a:stretch>
            <a:fillRect/>
          </a:stretch>
        </p:blipFill>
        <p:spPr>
          <a:xfrm>
            <a:off x="7077074" y="2352674"/>
            <a:ext cx="2697861" cy="2697861"/>
          </a:xfrm>
          <a:prstGeom prst="rect">
            <a:avLst/>
          </a:prstGeom>
        </p:spPr>
      </p:pic>
    </p:spTree>
    <p:extLst>
      <p:ext uri="{BB962C8B-B14F-4D97-AF65-F5344CB8AC3E}">
        <p14:creationId xmlns:p14="http://schemas.microsoft.com/office/powerpoint/2010/main" val="315770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p:cTn id="13"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14">
                                            <p:txEl>
                                              <p:pRg st="0" end="0"/>
                                            </p:txEl>
                                          </p:spTgt>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p:cTn id="19"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4">
                                            <p:txEl>
                                              <p:pRg st="1" end="1"/>
                                            </p:txEl>
                                          </p:spTgt>
                                        </p:tgtEl>
                                      </p:cBhvr>
                                    </p:animEffect>
                                  </p:childTnLst>
                                </p:cTn>
                              </p:par>
                            </p:childTnLst>
                          </p:cTn>
                        </p:par>
                        <p:par>
                          <p:cTn id="22" fill="hold">
                            <p:stCondLst>
                              <p:cond delay="2500"/>
                            </p:stCondLst>
                            <p:childTnLst>
                              <p:par>
                                <p:cTn id="23" presetID="55" presetClass="entr" presetSubtype="0" fill="hold" grpId="0" nodeType="after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p:cTn id="25"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6"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14">
                                            <p:txEl>
                                              <p:pRg st="2" end="2"/>
                                            </p:txEl>
                                          </p:spTgt>
                                        </p:tgtEl>
                                      </p:cBhvr>
                                    </p:animEffect>
                                  </p:childTnLst>
                                </p:cTn>
                              </p:par>
                            </p:childTnLst>
                          </p:cTn>
                        </p:par>
                        <p:par>
                          <p:cTn id="28" fill="hold">
                            <p:stCondLst>
                              <p:cond delay="3500"/>
                            </p:stCondLst>
                            <p:childTnLst>
                              <p:par>
                                <p:cTn id="29" presetID="55" presetClass="entr" presetSubtype="0" fill="hold" grpId="0" nodeType="after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p:cTn id="31"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32"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3" dur="1000"/>
                                        <p:tgtEl>
                                          <p:spTgt spid="14">
                                            <p:txEl>
                                              <p:pRg st="3" end="3"/>
                                            </p:txEl>
                                          </p:spTgt>
                                        </p:tgtEl>
                                      </p:cBhvr>
                                    </p:animEffect>
                                  </p:childTnLst>
                                </p:cTn>
                              </p:par>
                            </p:childTnLst>
                          </p:cTn>
                        </p:par>
                        <p:par>
                          <p:cTn id="34" fill="hold">
                            <p:stCondLst>
                              <p:cond delay="4500"/>
                            </p:stCondLst>
                            <p:childTnLst>
                              <p:par>
                                <p:cTn id="35" presetID="55" presetClass="entr" presetSubtype="0" fill="hold" grpId="0" nodeType="after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p:cTn id="37"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8"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9" dur="1000"/>
                                        <p:tgtEl>
                                          <p:spTgt spid="14">
                                            <p:txEl>
                                              <p:pRg st="4" end="4"/>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uiExpand="1" build="p"/>
    </p:bldLst>
  </p:timing>
</p:sld>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AFE2A1-77F8-441E-9B9F-DD61C354F4F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5CF4B188-9E41-4609-81DC-EA2587D009AE}">
  <ds:schemaRefs>
    <ds:schemaRef ds:uri="http://schemas.microsoft.com/sharepoint/v3/contenttype/forms"/>
  </ds:schemaRefs>
</ds:datastoreItem>
</file>

<file path=customXml/itemProps3.xml><?xml version="1.0" encoding="utf-8"?>
<ds:datastoreItem xmlns:ds="http://schemas.openxmlformats.org/officeDocument/2006/customXml" ds:itemID="{56052644-F409-493B-8E91-969D43897F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Luminous design</Template>
  <TotalTime>2080</TotalTime>
  <Words>861</Words>
  <Application>Microsoft Office PowerPoint</Application>
  <PresentationFormat>Widescreen</PresentationFormat>
  <Paragraphs>63</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Avenir Next LT Pro</vt:lpstr>
      <vt:lpstr>Calibri</vt:lpstr>
      <vt:lpstr>Cambria</vt:lpstr>
      <vt:lpstr>Sabon Next LT</vt:lpstr>
      <vt:lpstr>Wingdings</vt:lpstr>
      <vt:lpstr>LuminousVTI</vt:lpstr>
      <vt:lpstr>PowerPoint Presentation</vt:lpstr>
      <vt:lpstr>Authority</vt:lpstr>
      <vt:lpstr>Authority Made Known From Heaven</vt:lpstr>
      <vt:lpstr>Not considering those who deny existence of God</vt:lpstr>
      <vt:lpstr>We ARE Concerned with Attitudes of Those Who Profess to Believe the Scriptures to be God’s Word, and that it is the Means by which His Authority is made known to man, and claim to act by Authority</vt:lpstr>
      <vt:lpstr>What Should Be Our Attitude Toward The Authority Of God?</vt:lpstr>
      <vt:lpstr>“Authority”</vt:lpstr>
      <vt:lpstr>God &amp; Christ Over Men Because of Their Relation to Man</vt:lpstr>
      <vt:lpstr>REALIZE THAT BIBLE IS, IN TRUTH, GOD'S WORD</vt:lpstr>
      <vt:lpstr>THE BIBLE IS GOD'S WORD AND THE EFFECT IT HAS ON THE LIFE OF MAN</vt:lpstr>
      <vt:lpstr>MUST TAKE CARE THAT EVERY PRACTICE IS AUTHORIZED </vt:lpstr>
      <vt:lpstr>"EVERY WORD THAT PROCEEDS FROM THE MOUTH OF GOD" IS  IMPORTANT </vt:lpstr>
      <vt:lpstr>WILLINGLY SUBMIT TO DIVINE AUTHORITY</vt:lpstr>
      <vt:lpstr>JESUS HAS BEEN MADE LORD AND CHRIST</vt:lpstr>
      <vt:lpstr>SUBMIT TO IT?</vt:lpstr>
      <vt:lpstr>“BE RECONCILED TO GOD” BY OBEDIENCE TO HIS WORD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85</cp:revision>
  <dcterms:created xsi:type="dcterms:W3CDTF">2024-10-29T23:58:47Z</dcterms:created>
  <dcterms:modified xsi:type="dcterms:W3CDTF">2024-11-23T02:36:00Z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